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80" r:id="rId12"/>
    <p:sldId id="281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46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A4EFC3-4576-4E52-9162-D33A150EB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180" y="3029876"/>
            <a:ext cx="5491163" cy="1942686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Daniel Fonseca (203400)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Maria Sabino (210312)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Kauam Silva Batista (210501)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Rafael do Nascimento Rodrigues (210211)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Geovany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-apple-system"/>
              </a:rPr>
              <a:t>Bertanha</a:t>
            </a:r>
            <a:r>
              <a:rPr lang="pt-BR" b="1" i="0" dirty="0">
                <a:solidFill>
                  <a:schemeClr val="tx1"/>
                </a:solidFill>
                <a:effectLst/>
                <a:latin typeface="-apple-system"/>
              </a:rPr>
              <a:t> (190427)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A1AAD8F2-35BC-474D-997A-7CC7B197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00" y="2556017"/>
            <a:ext cx="3340300" cy="3303860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2B735110-96DC-43C6-897F-8B040E2E3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786" y="637709"/>
            <a:ext cx="8314427" cy="14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5C6CA495-9AAC-4823-A45E-E6DEE700F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5C5A609A-EDE7-479B-B69D-4E19C637D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1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59F5D5EF-17C9-4463-8A51-A2C854A6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EQUIPE NECESSÁRIA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928580-EA2B-4BC5-843C-A71C01C988D2}"/>
              </a:ext>
            </a:extLst>
          </p:cNvPr>
          <p:cNvSpPr txBox="1"/>
          <p:nvPr/>
        </p:nvSpPr>
        <p:spPr>
          <a:xfrm>
            <a:off x="2779142" y="2682812"/>
            <a:ext cx="663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Programador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;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ilustrador; animador; game designer; </a:t>
            </a:r>
            <a:r>
              <a:rPr lang="pt-BR" sz="36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Sound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Designer; roteirista.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526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dirty="0">
                <a:latin typeface="Amasis MT Pro Black" panose="020B0604020202020204" pitchFamily="18" charset="0"/>
                <a:cs typeface="Aharoni" panose="02010803020104030203" pitchFamily="2" charset="-79"/>
              </a:rPr>
              <a:t>Fluxo de telas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3462E472-C206-4B57-90BF-21AE1180E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33" y="1818168"/>
            <a:ext cx="9808331" cy="44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8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7">
            <a:extLst>
              <a:ext uri="{FF2B5EF4-FFF2-40B4-BE49-F238E27FC236}">
                <a16:creationId xmlns:a16="http://schemas.microsoft.com/office/drawing/2014/main" id="{41C020CC-39F2-438F-BDB0-477C36F05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5954" y="1045528"/>
            <a:ext cx="8791575" cy="4286497"/>
          </a:xfrm>
        </p:spPr>
        <p:txBody>
          <a:bodyPr>
            <a:normAutofit/>
          </a:bodyPr>
          <a:lstStyle/>
          <a:p>
            <a:pPr algn="ctr"/>
            <a:r>
              <a:rPr lang="pt-BR" sz="12400" dirty="0" err="1">
                <a:latin typeface="Amasis MT Pro Black" panose="020B0604020202020204" pitchFamily="18" charset="0"/>
                <a:cs typeface="Aharoni" panose="02010803020104030203" pitchFamily="2" charset="-79"/>
              </a:rPr>
              <a:t>End</a:t>
            </a:r>
            <a:b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</a:br>
            <a:r>
              <a:rPr lang="pt-BR" sz="12400" dirty="0">
                <a:latin typeface="Amasis MT Pro Black" panose="020B0604020202020204" pitchFamily="18" charset="0"/>
                <a:cs typeface="Aharoni" panose="02010803020104030203" pitchFamily="2" charset="-79"/>
              </a:rPr>
              <a:t>game</a:t>
            </a:r>
            <a:endParaRPr lang="pt-BR" sz="8000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C2DD820F-18C2-41C3-8904-6CAED44E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880" y="1285751"/>
            <a:ext cx="4333775" cy="42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Descrição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833886" y="2902296"/>
            <a:ext cx="6824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 jogo se chama “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Our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Last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2800" b="0" i="0" dirty="0" err="1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Goodbye</a:t>
            </a:r>
            <a:r>
              <a:rPr lang="pt-BR" sz="2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”, e acompanha a história da enfermeira Elizabeth que vai procurar seus filhos em um ambiente de guerra.</a:t>
            </a:r>
            <a:endParaRPr lang="pt-B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m 4" descr="Jogador de basquete com bola na mão&#10;&#10;Descrição gerada automaticamente com confiança média">
            <a:extLst>
              <a:ext uri="{FF2B5EF4-FFF2-40B4-BE49-F238E27FC236}">
                <a16:creationId xmlns:a16="http://schemas.microsoft.com/office/drawing/2014/main" id="{3705B481-750C-4C4D-95E6-7619CCBC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62" y="775806"/>
            <a:ext cx="5821213" cy="58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Gênero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519687" y="2905780"/>
            <a:ext cx="9152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Ação e Furtivo;</a:t>
            </a:r>
          </a:p>
        </p:txBody>
      </p:sp>
    </p:spTree>
    <p:extLst>
      <p:ext uri="{BB962C8B-B14F-4D97-AF65-F5344CB8AC3E}">
        <p14:creationId xmlns:p14="http://schemas.microsoft.com/office/powerpoint/2010/main" val="36639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552089"/>
            <a:ext cx="8791575" cy="1051435"/>
          </a:xfrm>
        </p:spPr>
        <p:txBody>
          <a:bodyPr/>
          <a:lstStyle/>
          <a:p>
            <a:pPr algn="ctr"/>
            <a:r>
              <a:rPr lang="pt-BR" sz="4800" b="0" i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mecânicas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729112" y="2458743"/>
            <a:ext cx="5700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 personagem anda para a direita e para a esquerda, atira, interage com o cenário (esconder-se etc) e pega objetos.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1377CF0E-B9B6-4BCA-894C-9CA2B8BE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470" y="1721749"/>
            <a:ext cx="3599316" cy="3599316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5149A582-D374-45ED-BBEB-D08F1B559A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010"/>
          <a:stretch/>
        </p:blipFill>
        <p:spPr>
          <a:xfrm>
            <a:off x="10182853" y="2043112"/>
            <a:ext cx="1799237" cy="2771775"/>
          </a:xfrm>
          <a:prstGeom prst="rect">
            <a:avLst/>
          </a:prstGeom>
        </p:spPr>
      </p:pic>
      <p:pic>
        <p:nvPicPr>
          <p:cNvPr id="59" name="Imagem 5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D0A4B3D8-A244-42B7-BB21-64D995CCFA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932" t="30462" r="15296" b="31171"/>
          <a:stretch/>
        </p:blipFill>
        <p:spPr>
          <a:xfrm>
            <a:off x="7395712" y="4814886"/>
            <a:ext cx="4067176" cy="14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história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631166" y="2122096"/>
            <a:ext cx="663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Uma mãe que acaba se vendo no meio de uma guerra, busca voltar para sua casa encontrar seus filhos. No meio do percurso ela vai perdendo seu senso e acaba fazendo coisas cada vez piores para sobreviver.</a:t>
            </a:r>
            <a:endParaRPr lang="pt-B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 descr="Desenho de personagem&#10;&#10;Descrição gerada automaticamente com confiança baixa">
            <a:extLst>
              <a:ext uri="{FF2B5EF4-FFF2-40B4-BE49-F238E27FC236}">
                <a16:creationId xmlns:a16="http://schemas.microsoft.com/office/drawing/2014/main" id="{734A9148-57AD-44BE-B742-BD864383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49" y="1842319"/>
            <a:ext cx="4098985" cy="40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diferencial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1045233" y="2251492"/>
            <a:ext cx="5338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Trata-se de um tema mais maduro e real:</a:t>
            </a:r>
          </a:p>
          <a:p>
            <a:pPr algn="ctr"/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pt-BR" sz="36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guerra, as reflexões e os traumas que ela pode deixar nas pessoas. </a:t>
            </a:r>
            <a:endParaRPr lang="pt-BR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Trauma Icon Images – Browse 137,377 Stock Photos, Vectors, and Video |  Adobe Stock">
            <a:extLst>
              <a:ext uri="{FF2B5EF4-FFF2-40B4-BE49-F238E27FC236}">
                <a16:creationId xmlns:a16="http://schemas.microsoft.com/office/drawing/2014/main" id="{D50605B5-740A-4A12-8FEA-298651FBC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3" t="6855" r="9413" b="9875"/>
          <a:stretch/>
        </p:blipFill>
        <p:spPr bwMode="auto">
          <a:xfrm>
            <a:off x="7240169" y="1878811"/>
            <a:ext cx="3708000" cy="383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Sistema operacional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WINDOWS</a:t>
            </a:r>
            <a:r>
              <a:rPr lang="pt-BR" sz="4800" dirty="0">
                <a:latin typeface="Aharoni" panose="02010803020104030203" pitchFamily="2" charset="-79"/>
                <a:cs typeface="Aharoni" panose="02010803020104030203" pitchFamily="2" charset="-79"/>
              </a:rPr>
              <a:t> - PC</a:t>
            </a:r>
            <a:endParaRPr lang="pt-BR" sz="4800" b="0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Microsoft, windows icon - Free download on Iconfinder">
            <a:extLst>
              <a:ext uri="{FF2B5EF4-FFF2-40B4-BE49-F238E27FC236}">
                <a16:creationId xmlns:a16="http://schemas.microsoft.com/office/drawing/2014/main" id="{2C02CE91-2BC0-4E0B-913F-5050BA19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57" y="1631292"/>
            <a:ext cx="3096883" cy="30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83C90F1-CEB0-4FEE-AAB6-91AB11B93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90977"/>
            <a:ext cx="8791575" cy="1051435"/>
          </a:xfrm>
        </p:spPr>
        <p:txBody>
          <a:bodyPr/>
          <a:lstStyle/>
          <a:p>
            <a:pPr algn="ctr"/>
            <a:r>
              <a:rPr lang="pt-BR" sz="4800" b="0" i="0" dirty="0">
                <a:effectLst/>
                <a:latin typeface="Amasis MT Pro Black" panose="020B0604020202020204" pitchFamily="18" charset="0"/>
                <a:cs typeface="Aharoni" panose="02010803020104030203" pitchFamily="2" charset="-79"/>
              </a:rPr>
              <a:t>PÚBLICO ALVO</a:t>
            </a:r>
            <a:endParaRPr lang="pt-BR" dirty="0">
              <a:latin typeface="Amasis MT Pro Black" panose="020B0604020202020204" pitchFamily="18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D3F017-6223-4EE6-A492-492B1CA81791}"/>
              </a:ext>
            </a:extLst>
          </p:cNvPr>
          <p:cNvSpPr txBox="1"/>
          <p:nvPr/>
        </p:nvSpPr>
        <p:spPr>
          <a:xfrm>
            <a:off x="2482250" y="4977439"/>
            <a:ext cx="722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JOVENS </a:t>
            </a:r>
            <a:r>
              <a:rPr lang="pt-BR" sz="44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ADULTOS</a:t>
            </a:r>
            <a:r>
              <a:rPr lang="pt-BR" sz="48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– (16+)</a:t>
            </a:r>
          </a:p>
        </p:txBody>
      </p:sp>
      <p:pic>
        <p:nvPicPr>
          <p:cNvPr id="2050" name="Picture 2" descr="Classificação 16 anos logo - PNG e Vetor - Download de Logo">
            <a:extLst>
              <a:ext uri="{FF2B5EF4-FFF2-40B4-BE49-F238E27FC236}">
                <a16:creationId xmlns:a16="http://schemas.microsoft.com/office/drawing/2014/main" id="{3340A8A4-FCE2-4622-81A7-FC5C6C2E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8" y="1705335"/>
            <a:ext cx="3009181" cy="30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  <a14:imgEffect>
                      <a14:sharpenSoften amount="-54000"/>
                    </a14:imgEffect>
                    <a14:imgEffect>
                      <a14:brightnessContrast bright="-10000" contrast="-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F7AD4981-A253-44BA-A02F-608B3D4C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43" y="141257"/>
            <a:ext cx="8767313" cy="65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319</TotalTime>
  <Words>192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Amasis MT Pro Black</vt:lpstr>
      <vt:lpstr>-apple-system</vt:lpstr>
      <vt:lpstr>Arial</vt:lpstr>
      <vt:lpstr>Tw Cen MT</vt:lpstr>
      <vt:lpstr>Circuito</vt:lpstr>
      <vt:lpstr>Apresentação do PowerPoint</vt:lpstr>
      <vt:lpstr>Descrição</vt:lpstr>
      <vt:lpstr>Gênero</vt:lpstr>
      <vt:lpstr>mecânicas</vt:lpstr>
      <vt:lpstr>história</vt:lpstr>
      <vt:lpstr>diferencial</vt:lpstr>
      <vt:lpstr>Sistema operacional</vt:lpstr>
      <vt:lpstr>PÚBLICO ALVO</vt:lpstr>
      <vt:lpstr>Apresentação do PowerPoint</vt:lpstr>
      <vt:lpstr>Apresentação do PowerPoint</vt:lpstr>
      <vt:lpstr>Apresentação do PowerPoint</vt:lpstr>
      <vt:lpstr>Apresentação do PowerPoint</vt:lpstr>
      <vt:lpstr>EQUIPE NECESSÁRIA</vt:lpstr>
      <vt:lpstr>Fluxo de telas</vt:lpstr>
      <vt:lpstr>End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Last Goodbye</dc:title>
  <dc:creator>DANIEL Pg</dc:creator>
  <cp:lastModifiedBy>KAUAM SILVA BATISTA</cp:lastModifiedBy>
  <cp:revision>9</cp:revision>
  <dcterms:created xsi:type="dcterms:W3CDTF">2022-03-26T19:52:38Z</dcterms:created>
  <dcterms:modified xsi:type="dcterms:W3CDTF">2022-04-04T16:19:58Z</dcterms:modified>
</cp:coreProperties>
</file>