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255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018" y="2257498"/>
            <a:ext cx="5471494" cy="5191680"/>
          </a:xfrm>
        </p:spPr>
        <p:txBody>
          <a:bodyPr anchor="b"/>
          <a:lstStyle>
            <a:lvl1pPr>
              <a:defRPr sz="59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018" y="7449174"/>
            <a:ext cx="5471494" cy="134317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77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6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4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2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114041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7485360"/>
            <a:ext cx="5471494" cy="883691"/>
          </a:xfrm>
        </p:spPr>
        <p:txBody>
          <a:bodyPr anchor="b">
            <a:normAutofit/>
          </a:bodyPr>
          <a:lstStyle>
            <a:lvl1pPr algn="l">
              <a:defRPr sz="1983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6018" y="1069340"/>
            <a:ext cx="5471494" cy="56767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9" y="8369051"/>
            <a:ext cx="5471493" cy="769825"/>
          </a:xfrm>
        </p:spPr>
        <p:txBody>
          <a:bodyPr>
            <a:normAutofit/>
          </a:bodyPr>
          <a:lstStyle>
            <a:lvl1pPr marL="0" indent="0">
              <a:buNone/>
              <a:defRPr sz="992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471679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2257496"/>
            <a:ext cx="5471494" cy="3089204"/>
          </a:xfrm>
        </p:spPr>
        <p:txBody>
          <a:bodyPr/>
          <a:lstStyle>
            <a:lvl1pPr>
              <a:defRPr sz="39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5703147"/>
            <a:ext cx="5471494" cy="368328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363188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304" y="2257496"/>
            <a:ext cx="4959200" cy="3613816"/>
          </a:xfrm>
        </p:spPr>
        <p:txBody>
          <a:bodyPr/>
          <a:lstStyle>
            <a:lvl1pPr>
              <a:defRPr sz="39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02008" y="5871311"/>
            <a:ext cx="4503713" cy="533538"/>
          </a:xfrm>
        </p:spPr>
        <p:txBody>
          <a:bodyPr anchor="t">
            <a:normAutofit/>
          </a:bodyPr>
          <a:lstStyle>
            <a:lvl1pPr marL="0" indent="0">
              <a:buNone/>
              <a:defRPr lang="en-US" sz="1157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8" y="6783802"/>
            <a:ext cx="5471494" cy="2613942"/>
          </a:xfrm>
        </p:spPr>
        <p:txBody>
          <a:bodyPr anchor="ctr">
            <a:normAutofit/>
          </a:bodyPr>
          <a:lstStyle>
            <a:lvl1pPr marL="0" indent="0">
              <a:buNone/>
              <a:defRPr sz="1488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556901" y="1514435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84467" y="4075572"/>
            <a:ext cx="497148" cy="1643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0082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593845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8" y="4871439"/>
            <a:ext cx="5471495" cy="2577736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none">
                <a:solidFill>
                  <a:schemeClr val="accent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805509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398" y="3089204"/>
            <a:ext cx="1826919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04497" y="4158544"/>
            <a:ext cx="1814819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688" y="3089204"/>
            <a:ext cx="1820331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401144" y="4158544"/>
            <a:ext cx="1826874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3089204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80" y="4158544"/>
            <a:ext cx="1817773" cy="5596709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340329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7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7" y="6628332"/>
            <a:ext cx="182269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04497" y="3445651"/>
            <a:ext cx="182269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04497" y="7526876"/>
            <a:ext cx="1822693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231" y="6628332"/>
            <a:ext cx="1816788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411230" y="3445651"/>
            <a:ext cx="1816788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410391" y="7526874"/>
            <a:ext cx="1819194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80" y="6628332"/>
            <a:ext cx="181777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6979" y="3445651"/>
            <a:ext cx="1817773" cy="237631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04" y="7526871"/>
            <a:ext cx="1820180" cy="1027847"/>
          </a:xfrm>
        </p:spPr>
        <p:txBody>
          <a:bodyPr anchor="t"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310033" y="3326836"/>
            <a:ext cx="0" cy="617840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16254" y="3326836"/>
            <a:ext cx="0" cy="6185397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594659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0730163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48223" y="670816"/>
            <a:ext cx="1086530" cy="908443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497" y="1205627"/>
            <a:ext cx="4602004" cy="854962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426877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534298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392902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9" y="4462186"/>
            <a:ext cx="5471494" cy="2986990"/>
          </a:xfrm>
        </p:spPr>
        <p:txBody>
          <a:bodyPr anchor="b"/>
          <a:lstStyle>
            <a:lvl1pPr algn="l">
              <a:defRPr sz="3306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018" y="7449175"/>
            <a:ext cx="5471494" cy="1341587"/>
          </a:xfrm>
        </p:spPr>
        <p:txBody>
          <a:bodyPr anchor="t"/>
          <a:lstStyle>
            <a:lvl1pPr marL="0" indent="0" algn="l">
              <a:buNone/>
              <a:defRPr sz="1653" cap="all">
                <a:solidFill>
                  <a:schemeClr val="accent1"/>
                </a:solidFill>
              </a:defRPr>
            </a:lvl1pPr>
            <a:lvl2pPr marL="37783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8387257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02" y="3212973"/>
            <a:ext cx="2725524" cy="6542282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521" y="3205983"/>
            <a:ext cx="2725526" cy="6549271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977818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2970389"/>
            <a:ext cx="2725523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0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5522" y="2970389"/>
            <a:ext cx="2725524" cy="898542"/>
          </a:xfrm>
        </p:spPr>
        <p:txBody>
          <a:bodyPr anchor="b">
            <a:noAutofit/>
          </a:bodyPr>
          <a:lstStyle>
            <a:lvl1pPr marL="0" indent="0">
              <a:buNone/>
              <a:defRPr sz="1983" b="0">
                <a:solidFill>
                  <a:schemeClr val="accent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05522" y="3920913"/>
            <a:ext cx="2725524" cy="5834340"/>
          </a:xfrm>
        </p:spPr>
        <p:txBody>
          <a:bodyPr>
            <a:normAutofit/>
          </a:bodyPr>
          <a:lstStyle>
            <a:lvl1pPr>
              <a:defRPr sz="1488"/>
            </a:lvl1pPr>
            <a:lvl2pPr>
              <a:defRPr sz="1322"/>
            </a:lvl2pPr>
            <a:lvl3pPr>
              <a:defRPr sz="1157"/>
            </a:lvl3pPr>
            <a:lvl4pPr>
              <a:defRPr sz="992"/>
            </a:lvl4pPr>
            <a:lvl5pPr>
              <a:defRPr sz="992"/>
            </a:lvl5pPr>
            <a:lvl6pPr>
              <a:defRPr sz="992"/>
            </a:lvl6pPr>
            <a:lvl7pPr>
              <a:defRPr sz="992"/>
            </a:lvl7pPr>
            <a:lvl8pPr>
              <a:defRPr sz="992"/>
            </a:lvl8pPr>
            <a:lvl9pPr>
              <a:defRPr sz="99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006870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576241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9513672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017" y="2257495"/>
            <a:ext cx="2108500" cy="2257496"/>
          </a:xfrm>
        </p:spPr>
        <p:txBody>
          <a:bodyPr anchor="b"/>
          <a:lstStyle>
            <a:lvl1pPr algn="l">
              <a:defRPr sz="1983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238" y="2257496"/>
            <a:ext cx="3221275" cy="7128933"/>
          </a:xfrm>
        </p:spPr>
        <p:txBody>
          <a:bodyPr anchor="ctr">
            <a:normAutofit/>
          </a:bodyPr>
          <a:lstStyle>
            <a:lvl1pPr>
              <a:defRPr sz="1653"/>
            </a:lvl1pPr>
            <a:lvl2pPr>
              <a:defRPr sz="1488"/>
            </a:lvl2pPr>
            <a:lvl3pPr>
              <a:defRPr sz="1322"/>
            </a:lvl3pPr>
            <a:lvl4pPr>
              <a:defRPr sz="1157"/>
            </a:lvl4pPr>
            <a:lvl5pPr>
              <a:defRPr sz="1157"/>
            </a:lvl5pPr>
            <a:lvl6pPr>
              <a:defRPr sz="1157"/>
            </a:lvl6pPr>
            <a:lvl7pPr>
              <a:defRPr sz="1157"/>
            </a:lvl7pPr>
            <a:lvl8pPr>
              <a:defRPr sz="1157"/>
            </a:lvl8pPr>
            <a:lvl9pPr>
              <a:defRPr sz="115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4879361"/>
            <a:ext cx="2108500" cy="4514990"/>
          </a:xfrm>
        </p:spPr>
        <p:txBody>
          <a:bodyPr/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440225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68" y="2891166"/>
            <a:ext cx="3157363" cy="2455534"/>
          </a:xfrm>
        </p:spPr>
        <p:txBody>
          <a:bodyPr anchor="b">
            <a:normAutofit/>
          </a:bodyPr>
          <a:lstStyle>
            <a:lvl1pPr algn="l">
              <a:defRPr sz="2975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08393" y="1782234"/>
            <a:ext cx="1984098" cy="71289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017" y="5703147"/>
            <a:ext cx="3152449" cy="2138680"/>
          </a:xfrm>
        </p:spPr>
        <p:txBody>
          <a:bodyPr>
            <a:normAutofit/>
          </a:bodyPr>
          <a:lstStyle>
            <a:lvl1pPr marL="0" indent="0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561122"/>
      </p:ext>
    </p:extLst>
  </p:cSld>
  <p:clrMapOvr>
    <a:masterClrMapping/>
  </p:clrMapOvr>
  <p:transition spd="slow">
    <p:push dir="u"/>
    <p:sndAc>
      <p:stSnd>
        <p:snd r:embed="rId1" name="push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205781" y="2613942"/>
            <a:ext cx="2329921" cy="439617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702014" y="-712894"/>
            <a:ext cx="1322388" cy="2495127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5205781" y="9505245"/>
            <a:ext cx="818621" cy="154460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27254" y="4158544"/>
            <a:ext cx="3463396" cy="653485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93992" y="4514991"/>
            <a:ext cx="1952096" cy="3683282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6400914" y="0"/>
            <a:ext cx="566738" cy="1714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559" y="705905"/>
            <a:ext cx="5830488" cy="2183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02" y="3201043"/>
            <a:ext cx="5546436" cy="65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830786" y="2935318"/>
            <a:ext cx="1544601" cy="18896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736795" y="5172231"/>
            <a:ext cx="6018421" cy="1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9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18093" y="461130"/>
            <a:ext cx="519644" cy="11970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315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586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</p:sldLayoutIdLst>
  <p:transition spd="slow">
    <p:push dir="u"/>
    <p:sndAc>
      <p:stSnd>
        <p:snd r:embed="rId20" name="push.wav"/>
      </p:stSnd>
    </p:sndAc>
  </p:transition>
  <p:txStyles>
    <p:titleStyle>
      <a:lvl1pPr algn="l" defTabSz="377830" rtl="0" eaLnBrk="1" latinLnBrk="0" hangingPunct="1">
        <a:spcBef>
          <a:spcPct val="0"/>
        </a:spcBef>
        <a:buNone/>
        <a:defRPr sz="347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3373" indent="-283373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53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613974" indent="-236144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88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94457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32240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70023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078065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45589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83372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211556" indent="-188915" algn="l" defTabSz="377830" rtl="0" eaLnBrk="1" latinLnBrk="0" hangingPunct="1">
        <a:spcBef>
          <a:spcPts val="826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57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37783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1215560"/>
            <a:ext cx="4545965" cy="18754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135" y="3240359"/>
            <a:ext cx="4630928" cy="17609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0135" y="5147078"/>
            <a:ext cx="4366260" cy="14012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0135" y="6682818"/>
            <a:ext cx="4872863" cy="2684447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  <p:sndAc>
      <p:stSnd>
        <p:snd r:embed="rId2" name="whoosh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932117"/>
            <a:ext cx="3889375" cy="185045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135" y="2926287"/>
            <a:ext cx="4691507" cy="19684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0135" y="5058088"/>
            <a:ext cx="5321554" cy="19457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0135" y="7427205"/>
            <a:ext cx="5786627" cy="212611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  <p:sndAc>
      <p:stSnd>
        <p:snd r:embed="rId2" name="arrow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926665"/>
            <a:ext cx="4286885" cy="20959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135" y="3159950"/>
            <a:ext cx="5054346" cy="3189541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  <p:sndAc>
      <p:stSnd>
        <p:snd r:embed="rId2" name="type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920929"/>
            <a:ext cx="4976749" cy="30751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135" y="4429104"/>
            <a:ext cx="5158105" cy="13816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0135" y="6237443"/>
            <a:ext cx="4976876" cy="3452745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  <p:sndAc>
      <p:stSnd>
        <p:snd r:embed="rId2" name="wind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135" y="918600"/>
            <a:ext cx="4916551" cy="50586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0135" y="6119865"/>
            <a:ext cx="4692650" cy="2327666"/>
          </a:xfrm>
          <a:prstGeom prst="rect">
            <a:avLst/>
          </a:prstGeom>
        </p:spPr>
      </p:pic>
    </p:spTree>
  </p:cSld>
  <p:clrMapOvr>
    <a:masterClrMapping/>
  </p:clrMapOvr>
  <p:transition spd="slow" advTm="5000">
    <p:push dir="u"/>
    <p:sndAc>
      <p:stSnd>
        <p:snd r:embed="rId2" name="voltage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0</Words>
  <Application>Microsoft Office PowerPoint</Application>
  <PresentationFormat>Personalizado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PC</cp:lastModifiedBy>
  <cp:revision>1</cp:revision>
  <dcterms:created xsi:type="dcterms:W3CDTF">2024-08-31T02:35:37Z</dcterms:created>
  <dcterms:modified xsi:type="dcterms:W3CDTF">2024-08-31T02:49:52Z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2024-08-31T00:00:00Z</vt:filetime>
  </property>
</Properties>
</file>