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4FE"/>
    <a:srgbClr val="9590FE"/>
    <a:srgbClr val="EEE2FE"/>
    <a:srgbClr val="D9B7FF"/>
    <a:srgbClr val="8E8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3042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4180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312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1297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955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725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52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276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1916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1181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871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8A4FE"/>
            </a:gs>
            <a:gs pos="50000">
              <a:srgbClr val="D9B7FF"/>
            </a:gs>
            <a:gs pos="100000">
              <a:srgbClr val="EEE2F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F7D8-6F9B-4501-81B1-053378047BF6}" type="datetimeFigureOut">
              <a:rPr lang="be-BY" smtClean="0"/>
              <a:t>15.05.2015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B434-54CF-4FB9-8BA1-A42934DCD1C8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387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тематической социальной сети на </a:t>
            </a:r>
            <a:r>
              <a:rPr lang="en-US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JavaEE</a:t>
            </a:r>
            <a:endParaRPr lang="be-BY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rgbClr val="7030A0"/>
                </a:solidFill>
              </a:rPr>
              <a:t>Авторы:</a:t>
            </a:r>
          </a:p>
          <a:p>
            <a:pPr algn="r"/>
            <a:r>
              <a:rPr lang="ru-RU" dirty="0" smtClean="0">
                <a:solidFill>
                  <a:srgbClr val="7030A0"/>
                </a:solidFill>
              </a:rPr>
              <a:t>Машенкова А.О.</a:t>
            </a:r>
          </a:p>
          <a:p>
            <a:pPr algn="r"/>
            <a:r>
              <a:rPr lang="ru-RU" dirty="0" smtClean="0">
                <a:solidFill>
                  <a:srgbClr val="7030A0"/>
                </a:solidFill>
              </a:rPr>
              <a:t>Харитонова В.Р.</a:t>
            </a:r>
            <a:endParaRPr lang="be-BY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Перспективы </a:t>
            </a:r>
            <a:r>
              <a:rPr lang="ru-RU" dirty="0" smtClean="0"/>
              <a:t>развития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805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be-BY" dirty="0" smtClean="0"/>
              <a:t>В </a:t>
            </a:r>
            <a:r>
              <a:rPr lang="be-BY" dirty="0"/>
              <a:t>будущем планируется расширение и совершенствование системы</a:t>
            </a:r>
            <a:r>
              <a:rPr lang="ru-RU" dirty="0"/>
              <a:t>, исследование потенциального круга пользователей, запуск на реальном домене и </a:t>
            </a:r>
            <a:r>
              <a:rPr lang="en-US" dirty="0" err="1"/>
              <a:t>seo</a:t>
            </a:r>
            <a:r>
              <a:rPr lang="ru-RU" dirty="0"/>
              <a:t>-продвижение</a:t>
            </a:r>
            <a:r>
              <a:rPr lang="ru-RU" dirty="0" smtClean="0"/>
              <a:t>.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be-BY" dirty="0"/>
              <a:t>Рекомендации пользователей</a:t>
            </a:r>
          </a:p>
          <a:p>
            <a:pPr lvl="1">
              <a:buFont typeface="Wingdings" pitchFamily="2" charset="2"/>
              <a:buChar char="ü"/>
            </a:pPr>
            <a:r>
              <a:rPr lang="be-BY" dirty="0"/>
              <a:t>Поиск по возможностям</a:t>
            </a:r>
          </a:p>
          <a:p>
            <a:pPr lvl="1">
              <a:buFont typeface="Wingdings" pitchFamily="2" charset="2"/>
              <a:buChar char="ü"/>
            </a:pPr>
            <a:r>
              <a:rPr lang="be-BY" dirty="0"/>
              <a:t>Возможность восстановления пароля</a:t>
            </a:r>
          </a:p>
          <a:p>
            <a:pPr lvl="1">
              <a:buFont typeface="Wingdings" pitchFamily="2" charset="2"/>
              <a:buChar char="ü"/>
            </a:pPr>
            <a:r>
              <a:rPr lang="be-BY" dirty="0" smtClean="0"/>
              <a:t>Добавление </a:t>
            </a:r>
            <a:r>
              <a:rPr lang="be-BY" dirty="0"/>
              <a:t>пользователя с правами администратора</a:t>
            </a:r>
          </a:p>
          <a:p>
            <a:pPr lvl="1">
              <a:buFont typeface="Wingdings" pitchFamily="2" charset="2"/>
              <a:buChar char="ü"/>
            </a:pPr>
            <a:r>
              <a:rPr lang="be-BY" dirty="0" smtClean="0"/>
              <a:t>Поздравление </a:t>
            </a:r>
            <a:r>
              <a:rPr lang="be-BY" dirty="0"/>
              <a:t>именинников (изменение дизайна страницы – добавление дополнительных элементов)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Служба </a:t>
            </a:r>
            <a:r>
              <a:rPr lang="ru-RU" dirty="0"/>
              <a:t>поддержки</a:t>
            </a:r>
            <a:endParaRPr lang="be-BY" dirty="0"/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Адаптивный </a:t>
            </a:r>
            <a:r>
              <a:rPr lang="ru-RU" dirty="0"/>
              <a:t>дизайн</a:t>
            </a:r>
            <a:endParaRPr lang="be-BY" dirty="0"/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Разработка </a:t>
            </a:r>
            <a:r>
              <a:rPr lang="ru-RU" dirty="0"/>
              <a:t>мобильной версии</a:t>
            </a:r>
            <a:endParaRPr lang="be-BY" dirty="0"/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270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772816"/>
            <a:ext cx="8229600" cy="2808312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</a:t>
            </a:r>
            <a:br>
              <a:rPr lang="ru-RU" sz="7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7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внимание!</a:t>
            </a:r>
            <a:endParaRPr lang="be-BY" sz="7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96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e-BY" dirty="0" smtClean="0"/>
              <a:t>Цели и задачи</a:t>
            </a:r>
            <a:r>
              <a:rPr lang="ru-RU" dirty="0" smtClean="0"/>
              <a:t> работы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r>
              <a:rPr lang="be-BY" dirty="0" smtClean="0"/>
              <a:t>Цель: изучение </a:t>
            </a:r>
            <a:r>
              <a:rPr lang="be-BY" dirty="0"/>
              <a:t>принципов построения веб-приложения и применения их на практике для создания тематической социальной сети</a:t>
            </a:r>
            <a:r>
              <a:rPr lang="be-BY" dirty="0" smtClean="0"/>
              <a:t>.</a:t>
            </a:r>
          </a:p>
          <a:p>
            <a:endParaRPr lang="be-BY" dirty="0"/>
          </a:p>
          <a:p>
            <a:r>
              <a:rPr lang="be-BY" dirty="0" smtClean="0"/>
              <a:t>Задача: реализация </a:t>
            </a:r>
            <a:r>
              <a:rPr lang="be-BY" dirty="0"/>
              <a:t>социальной сети на JavaEE с использованием фреймворка Struts 2.</a:t>
            </a: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4156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Социальная сеть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e-BY" dirty="0"/>
              <a:t>Социальная сеть – это </a:t>
            </a:r>
            <a:r>
              <a:rPr lang="ru-RU" dirty="0"/>
              <a:t>платформа для построения социальных связей и отношений между людьми, которые разделяют интересы, виды деятельности, опыт или связи в реальной жизни.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825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Причины популярности социальных сетей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e-BY" dirty="0"/>
              <a:t>Безграничность общения. </a:t>
            </a:r>
            <a:endParaRPr lang="be-BY" dirty="0" smtClean="0"/>
          </a:p>
          <a:p>
            <a:pPr lvl="0"/>
            <a:r>
              <a:rPr lang="be-BY" dirty="0" smtClean="0"/>
              <a:t>Возможность </a:t>
            </a:r>
            <a:r>
              <a:rPr lang="be-BY" dirty="0"/>
              <a:t>приобщаться к группам по интересам. </a:t>
            </a:r>
            <a:endParaRPr lang="be-BY" dirty="0" smtClean="0"/>
          </a:p>
          <a:p>
            <a:pPr lvl="0"/>
            <a:r>
              <a:rPr lang="be-BY" dirty="0" smtClean="0"/>
              <a:t>Для </a:t>
            </a:r>
            <a:r>
              <a:rPr lang="be-BY" dirty="0"/>
              <a:t>пользования социальными сетями не нужны какие-то особые навыки. </a:t>
            </a:r>
            <a:endParaRPr lang="be-BY" dirty="0" smtClean="0"/>
          </a:p>
          <a:p>
            <a:pPr lvl="0"/>
            <a:r>
              <a:rPr lang="be-BY" dirty="0" smtClean="0"/>
              <a:t>Возможность </a:t>
            </a:r>
            <a:r>
              <a:rPr lang="be-BY" dirty="0"/>
              <a:t>получить оценку себя и своих занятий другими пользователями. </a:t>
            </a:r>
          </a:p>
        </p:txBody>
      </p:sp>
    </p:spTree>
    <p:extLst>
      <p:ext uri="{BB962C8B-B14F-4D97-AF65-F5344CB8AC3E}">
        <p14:creationId xmlns:p14="http://schemas.microsoft.com/office/powerpoint/2010/main" val="4865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Идея проекта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e-BY" dirty="0"/>
              <a:t>Идея проекта заключается в обмене желаниями между пользователями. Смысл этой идеи состоит в том, чтобы предоставить возможность людям не только делиться своими мечтами, но и помогать другим в </a:t>
            </a:r>
            <a:r>
              <a:rPr lang="ru-RU" dirty="0"/>
              <a:t>их </a:t>
            </a:r>
            <a:r>
              <a:rPr lang="be-BY" dirty="0"/>
              <a:t>осуществлении. </a:t>
            </a: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4271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проекта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Название: «</a:t>
            </a:r>
            <a:r>
              <a:rPr lang="en-US" dirty="0"/>
              <a:t>Shooting stars</a:t>
            </a:r>
            <a:r>
              <a:rPr lang="ru-RU" dirty="0" smtClean="0"/>
              <a:t>»</a:t>
            </a:r>
          </a:p>
          <a:p>
            <a:r>
              <a:rPr lang="ru-RU" dirty="0"/>
              <a:t>Девиз </a:t>
            </a:r>
            <a:r>
              <a:rPr lang="ru-RU" dirty="0" smtClean="0"/>
              <a:t>сети: </a:t>
            </a:r>
            <a:r>
              <a:rPr lang="ru-RU" dirty="0"/>
              <a:t>«Мечты сбываются… Загадай желание!».  В английской версии – «</a:t>
            </a:r>
            <a:r>
              <a:rPr lang="en-US" dirty="0"/>
              <a:t>Dreams come true</a:t>
            </a:r>
            <a:r>
              <a:rPr lang="ru-RU" dirty="0"/>
              <a:t>… </a:t>
            </a:r>
            <a:r>
              <a:rPr lang="en-US" dirty="0"/>
              <a:t>Make a wish</a:t>
            </a:r>
            <a:r>
              <a:rPr lang="ru-RU" dirty="0"/>
              <a:t>!». </a:t>
            </a:r>
            <a:endParaRPr lang="ru-RU" dirty="0" smtClean="0"/>
          </a:p>
          <a:p>
            <a:r>
              <a:rPr lang="ru-RU" dirty="0" smtClean="0"/>
              <a:t>Логотип: </a:t>
            </a:r>
          </a:p>
          <a:p>
            <a:r>
              <a:rPr lang="ru-RU" dirty="0"/>
              <a:t>Цветовое решение сайта исполнено в оранжевом, кирпичном, различных светлых тонах, с использованием классических белого и чёрного цветов.</a:t>
            </a:r>
            <a:endParaRPr lang="be-BY" dirty="0"/>
          </a:p>
          <a:p>
            <a:endParaRPr lang="be-BY" dirty="0"/>
          </a:p>
        </p:txBody>
      </p:sp>
      <p:pic>
        <p:nvPicPr>
          <p:cNvPr id="1026" name="Picture 2" descr="E:\CourseProject\Shooting-Stars\web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Java</a:t>
            </a:r>
            <a:r>
              <a:rPr lang="ru-RU" dirty="0" smtClean="0"/>
              <a:t> </a:t>
            </a:r>
            <a:r>
              <a:rPr lang="ru-RU" dirty="0"/>
              <a:t>(версии </a:t>
            </a:r>
            <a:r>
              <a:rPr lang="be-BY" dirty="0"/>
              <a:t>JDK 1.8.0</a:t>
            </a:r>
            <a:r>
              <a:rPr lang="ru-RU" dirty="0"/>
              <a:t> и </a:t>
            </a:r>
            <a:r>
              <a:rPr lang="be-BY" dirty="0"/>
              <a:t>JavaEE v7</a:t>
            </a:r>
            <a:r>
              <a:rPr lang="ru-RU" dirty="0" smtClean="0"/>
              <a:t>)</a:t>
            </a:r>
          </a:p>
          <a:p>
            <a:r>
              <a:rPr lang="ru-RU" dirty="0" smtClean="0"/>
              <a:t> </a:t>
            </a:r>
            <a:r>
              <a:rPr lang="be-BY" dirty="0" smtClean="0"/>
              <a:t>Struts 2</a:t>
            </a:r>
          </a:p>
          <a:p>
            <a:r>
              <a:rPr lang="be-BY" dirty="0" smtClean="0"/>
              <a:t>Tomcat </a:t>
            </a:r>
            <a:r>
              <a:rPr lang="be-BY" dirty="0"/>
              <a:t>8.0.5</a:t>
            </a:r>
            <a:r>
              <a:rPr lang="ru-RU" dirty="0"/>
              <a:t> </a:t>
            </a:r>
            <a:endParaRPr lang="ru-RU" dirty="0" smtClean="0"/>
          </a:p>
          <a:p>
            <a:r>
              <a:rPr lang="be-BY" dirty="0" smtClean="0"/>
              <a:t>MySql</a:t>
            </a:r>
            <a:r>
              <a:rPr lang="ru-RU" dirty="0" smtClean="0"/>
              <a:t> 5.6.21</a:t>
            </a:r>
          </a:p>
          <a:p>
            <a:r>
              <a:rPr lang="en-US" dirty="0" smtClean="0"/>
              <a:t>SQL</a:t>
            </a:r>
            <a:r>
              <a:rPr lang="ru-RU" dirty="0" smtClean="0"/>
              <a:t> </a:t>
            </a:r>
          </a:p>
          <a:p>
            <a:r>
              <a:rPr lang="en-US" dirty="0" smtClean="0"/>
              <a:t>XML</a:t>
            </a:r>
            <a:endParaRPr lang="ru-RU" dirty="0" smtClean="0"/>
          </a:p>
          <a:p>
            <a:r>
              <a:rPr lang="be-BY" dirty="0" smtClean="0"/>
              <a:t>Log4j</a:t>
            </a:r>
            <a:endParaRPr lang="be-BY" dirty="0"/>
          </a:p>
          <a:p>
            <a:endParaRPr lang="be-BY" dirty="0" smtClean="0"/>
          </a:p>
          <a:p>
            <a:r>
              <a:rPr lang="be-BY" dirty="0" smtClean="0"/>
              <a:t>JavaScript</a:t>
            </a:r>
            <a:r>
              <a:rPr lang="ru-RU" dirty="0" smtClean="0"/>
              <a:t> </a:t>
            </a:r>
          </a:p>
          <a:p>
            <a:r>
              <a:rPr lang="be-BY" dirty="0" smtClean="0"/>
              <a:t>Ajax</a:t>
            </a:r>
          </a:p>
          <a:p>
            <a:r>
              <a:rPr lang="be-BY" dirty="0" smtClean="0"/>
              <a:t>CSS</a:t>
            </a:r>
            <a:r>
              <a:rPr lang="ru-RU" dirty="0"/>
              <a:t>3 </a:t>
            </a:r>
            <a:endParaRPr lang="ru-RU" dirty="0" smtClean="0"/>
          </a:p>
          <a:p>
            <a:r>
              <a:rPr lang="be-BY" dirty="0" smtClean="0"/>
              <a:t>HTML</a:t>
            </a:r>
            <a:r>
              <a:rPr lang="ru-RU" dirty="0" smtClean="0"/>
              <a:t>5</a:t>
            </a:r>
          </a:p>
          <a:p>
            <a:r>
              <a:rPr lang="be-BY" dirty="0" smtClean="0"/>
              <a:t>JSP</a:t>
            </a:r>
            <a:r>
              <a:rPr lang="ru-RU" dirty="0" smtClean="0"/>
              <a:t> </a:t>
            </a:r>
          </a:p>
          <a:p>
            <a:r>
              <a:rPr lang="be-BY" dirty="0" smtClean="0"/>
              <a:t>JSTL</a:t>
            </a:r>
            <a:endParaRPr lang="be-BY" dirty="0"/>
          </a:p>
          <a:p>
            <a:r>
              <a:rPr lang="be-BY" dirty="0" smtClean="0"/>
              <a:t>Intellij </a:t>
            </a:r>
            <a:r>
              <a:rPr lang="be-BY" dirty="0"/>
              <a:t>IDEA 14.1.1 (Java EE IDE)</a:t>
            </a:r>
            <a:r>
              <a:rPr lang="ru-RU" dirty="0"/>
              <a:t>.</a:t>
            </a:r>
            <a:endParaRPr lang="be-BY" dirty="0"/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6892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 smtClean="0"/>
              <a:t>Struts 2 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e-BY" dirty="0"/>
              <a:t>Apache Struts 2 — фреймворк с открытым исходным кодом для создания Java EE веб-приложений. Основывается на Java Servlet API и расширяет его, в архитектурном плане реализует шаблон проектирования MVC.</a:t>
            </a: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7447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85000" lnSpcReduction="20000"/>
          </a:bodyPr>
          <a:lstStyle/>
          <a:p>
            <a:r>
              <a:rPr lang="be-BY" dirty="0"/>
              <a:t>Концепция MVC позволяет разделить данные, представление и обработку действий пользователя на три отдельных компонента:</a:t>
            </a:r>
          </a:p>
          <a:p>
            <a:pPr lvl="0"/>
            <a:r>
              <a:rPr lang="be-BY" dirty="0"/>
              <a:t>Модель (Model). Модель предоставляет знания: данные и методы работы с этими данными, реагирует на запросы, изменяя своё состояние. Не содержит информации, как эти знания можно визуализировать.</a:t>
            </a:r>
          </a:p>
          <a:p>
            <a:pPr lvl="0"/>
            <a:r>
              <a:rPr lang="be-BY" dirty="0"/>
              <a:t>Представление, вид (View). Отвечает за отображение информации (визуализацию). </a:t>
            </a:r>
          </a:p>
          <a:p>
            <a:pPr lvl="0"/>
            <a:r>
              <a:rPr lang="be-BY" dirty="0"/>
              <a:t>Контроллер (Controller). Обеспечивает связь между пользователем и системой: контролирует ввод данных пользователем и использует модель и представление для реализации необходимой реакции.</a:t>
            </a: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8442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266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тематической социальной сети на JavaEE</vt:lpstr>
      <vt:lpstr>Цели и задачи работы</vt:lpstr>
      <vt:lpstr>Социальная сеть</vt:lpstr>
      <vt:lpstr>Причины популярности социальных сетей</vt:lpstr>
      <vt:lpstr>Идея проекта</vt:lpstr>
      <vt:lpstr>Дизайн проекта</vt:lpstr>
      <vt:lpstr>Используемые технологии</vt:lpstr>
      <vt:lpstr>Struts 2 </vt:lpstr>
      <vt:lpstr>MVC</vt:lpstr>
      <vt:lpstr>Перспективы развития</vt:lpstr>
      <vt:lpstr>Спасибо 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тематической социальной сети на JavaEE</dc:title>
  <dc:creator>Пользователь</dc:creator>
  <cp:lastModifiedBy>Пользователь</cp:lastModifiedBy>
  <cp:revision>5</cp:revision>
  <dcterms:created xsi:type="dcterms:W3CDTF">2015-05-15T11:34:25Z</dcterms:created>
  <dcterms:modified xsi:type="dcterms:W3CDTF">2015-05-15T12:08:26Z</dcterms:modified>
</cp:coreProperties>
</file>