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78"/>
  </p:normalViewPr>
  <p:slideViewPr>
    <p:cSldViewPr snapToGrid="0" snapToObjects="1">
      <p:cViewPr varScale="1">
        <p:scale>
          <a:sx n="109" d="100"/>
          <a:sy n="109" d="100"/>
        </p:scale>
        <p:origin x="18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Document Response</a:t>
            </a:r>
          </a:p>
        </p:txBody>
      </p:sp>
      <p:sp>
        <p:nvSpPr>
          <p:cNvPr id="3" name="Subtitle 2"/>
          <p:cNvSpPr>
            <a:spLocks noGrp="1"/>
          </p:cNvSpPr>
          <p:nvPr>
            <p:ph type="subTitle" idx="1"/>
          </p:nvPr>
        </p:nvSpPr>
        <p:spPr/>
        <p:txBody>
          <a:bodyPr/>
          <a:lstStyle/>
          <a:p>
            <a:r>
              <a:t>explain about tafinlar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Answer</a:t>
            </a:r>
          </a:p>
        </p:txBody>
      </p:sp>
      <p:sp>
        <p:nvSpPr>
          <p:cNvPr id="3" name="Content Placeholder 2"/>
          <p:cNvSpPr>
            <a:spLocks noGrp="1"/>
          </p:cNvSpPr>
          <p:nvPr>
            <p:ph idx="1"/>
          </p:nvPr>
        </p:nvSpPr>
        <p:spPr/>
        <p:txBody>
          <a:bodyPr>
            <a:noAutofit/>
          </a:bodyPr>
          <a:lstStyle/>
          <a:p>
            <a:r>
              <a:rPr sz="2000" dirty="0"/>
              <a:t> TAFINLAR is a prescription medicine used to treat people with a type of skin cancer called melanoma, specifically those with a genetic mutation known as BRAF V600E. It is also used to treat people with a type of lung cancer called non-small cell lung cancer (NSCLC) that has spread to other parts of the body and has a specific genetic mutation.</a:t>
            </a:r>
          </a:p>
          <a:p>
            <a:endParaRPr sz="2000" dirty="0"/>
          </a:p>
          <a:p>
            <a:r>
              <a:rPr sz="2000" dirty="0"/>
              <a:t>TAFINLAR works by blocking the action of an enzyme called B-Raf, which is involved in the growth and spread of cancer cells. By blocking the action of B-Raf, TAFINLAR can slow down or stop the growth of cancer cells.</a:t>
            </a:r>
          </a:p>
          <a:p>
            <a:endParaRPr sz="2000" dirty="0"/>
          </a:p>
          <a:p>
            <a:r>
              <a:rPr sz="2000" dirty="0"/>
              <a:t>TAFINLAR is usually taken as a capsule or tablet and is typically taken twice a day. It is important to follow the dosage instructions provided by your healthcare provider and to take TAFINLAR at the same time each day.</a:t>
            </a:r>
          </a:p>
          <a:p>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F53D0-07B9-4FFF-B87B-152D6EAAB287}"/>
              </a:ext>
            </a:extLst>
          </p:cNvPr>
          <p:cNvSpPr>
            <a:spLocks noGrp="1"/>
          </p:cNvSpPr>
          <p:nvPr>
            <p:ph idx="1"/>
          </p:nvPr>
        </p:nvSpPr>
        <p:spPr>
          <a:xfrm>
            <a:off x="457200" y="293078"/>
            <a:ext cx="8229600" cy="5833086"/>
          </a:xfrm>
        </p:spPr>
        <p:txBody>
          <a:bodyPr>
            <a:normAutofit fontScale="62500" lnSpcReduction="20000"/>
          </a:bodyPr>
          <a:lstStyle/>
          <a:p>
            <a:r>
              <a:rPr lang="en-IN" sz="3200" dirty="0"/>
              <a:t>TAFINLAR can cause side effects, including skin problems, fever, fatigue, nausea, and vomiting. It can also cause fertility problems in both men and women. It is important to talk to your healthcare provider if you have any concerns about the potential side effects of TAFINLAR.</a:t>
            </a:r>
          </a:p>
          <a:p>
            <a:endParaRPr lang="en-IN" sz="3200" dirty="0"/>
          </a:p>
          <a:p>
            <a:r>
              <a:rPr lang="en-IN" sz="3200" dirty="0"/>
              <a:t>TAFINLAR can interact with other medications, so it is important to inform your healthcare provider of all medications you are currently taking. It is also important to avoid becoming pregnant while taking TAFINLAR, as it can cause </a:t>
            </a:r>
            <a:r>
              <a:rPr lang="en-IN" sz="3200" dirty="0" err="1"/>
              <a:t>fetal</a:t>
            </a:r>
            <a:r>
              <a:rPr lang="en-IN" sz="3200" dirty="0"/>
              <a:t> harm.</a:t>
            </a:r>
          </a:p>
          <a:p>
            <a:endParaRPr lang="en-IN" sz="3200" dirty="0"/>
          </a:p>
          <a:p>
            <a:r>
              <a:rPr lang="en-IN" sz="3200" dirty="0"/>
              <a:t>TAFINLAR should be stored at room temperature and kept out of the reach of children. If you miss a dose of TAFINLAR, you should take it as soon as you remember, unless it is close to the time for your next dose. In that case, you should skip the missed dose and continue with your regular dosing schedule.</a:t>
            </a:r>
          </a:p>
          <a:p>
            <a:endParaRPr lang="en-IN" sz="3200" dirty="0"/>
          </a:p>
          <a:p>
            <a:r>
              <a:rPr lang="en-IN" sz="3200" dirty="0"/>
              <a:t>It is important to follow your healthcare provider's instructions carefully when taking TAFINLAR, and to report any side effects or concerns to your healthcare provider immediately.</a:t>
            </a:r>
          </a:p>
          <a:p>
            <a:endParaRPr lang="en-US" dirty="0"/>
          </a:p>
        </p:txBody>
      </p:sp>
    </p:spTree>
    <p:extLst>
      <p:ext uri="{BB962C8B-B14F-4D97-AF65-F5344CB8AC3E}">
        <p14:creationId xmlns:p14="http://schemas.microsoft.com/office/powerpoint/2010/main" val="2410524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345</Words>
  <Application>Microsoft Macintosh PowerPoint</Application>
  <PresentationFormat>On-screen Show (4:3)</PresentationFormat>
  <Paragraphs>15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Document Response</vt:lpstr>
      <vt:lpstr>Answer</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ANANT KUMAR</cp:lastModifiedBy>
  <cp:revision>2</cp:revision>
  <dcterms:created xsi:type="dcterms:W3CDTF">2013-01-27T09:14:16Z</dcterms:created>
  <dcterms:modified xsi:type="dcterms:W3CDTF">2024-06-10T05:25:11Z</dcterms:modified>
  <cp:category/>
</cp:coreProperties>
</file>