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62" r:id="rId10"/>
    <p:sldId id="273" r:id="rId11"/>
    <p:sldId id="274" r:id="rId12"/>
    <p:sldId id="275" r:id="rId13"/>
    <p:sldId id="264" r:id="rId14"/>
    <p:sldId id="266" r:id="rId15"/>
    <p:sldId id="267" r:id="rId16"/>
    <p:sldId id="276" r:id="rId17"/>
    <p:sldId id="26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6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2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406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86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7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8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1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8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0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4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4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C7E6-E794-4D72-BA31-17646B13A6E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0A70-B38B-4AF7-8A00-B927DA63E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50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Проектирование и реализация </a:t>
            </a:r>
            <a:r>
              <a:rPr lang="en-US" sz="4000" dirty="0" smtClean="0"/>
              <a:t>web-</a:t>
            </a:r>
            <a:r>
              <a:rPr lang="ru-RU" sz="4000" dirty="0" smtClean="0"/>
              <a:t>интерфейса сайта фирмы, торгующей запчастями для автомобилей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456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 студент группы 9/1 ИС-322 Саргсян Артём Хачатурович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17623" y="5657671"/>
            <a:ext cx="617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Автономная некоммерческая организация</a:t>
            </a:r>
          </a:p>
          <a:p>
            <a:pPr algn="ctr"/>
            <a:r>
              <a:rPr lang="ru-RU" dirty="0"/>
              <a:t>с</a:t>
            </a:r>
            <a:r>
              <a:rPr lang="ru-RU" dirty="0" smtClean="0"/>
              <a:t>реднего профессионального образование</a:t>
            </a:r>
          </a:p>
          <a:p>
            <a:pPr algn="ctr"/>
            <a:r>
              <a:rPr lang="en-US" dirty="0" smtClean="0"/>
              <a:t>“</a:t>
            </a:r>
            <a:r>
              <a:rPr lang="ru-RU" dirty="0" smtClean="0"/>
              <a:t>Московский колледж информационных технологий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8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00025" y="1228695"/>
            <a:ext cx="4998508" cy="93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/</a:t>
            </a:r>
            <a:r>
              <a:rPr lang="en-US" b="1" dirty="0" smtClean="0"/>
              <a:t>catalog – </a:t>
            </a:r>
            <a:r>
              <a:rPr lang="ru-RU" b="1" dirty="0" smtClean="0"/>
              <a:t>страница каталога товаров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94746" y="241298"/>
            <a:ext cx="11602508" cy="757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Р</a:t>
            </a:r>
            <a:r>
              <a:rPr lang="ru-RU" b="1" cap="none" dirty="0" smtClean="0"/>
              <a:t>оуты (</a:t>
            </a:r>
            <a:r>
              <a:rPr lang="en-US" b="1" cap="none" dirty="0" smtClean="0"/>
              <a:t>Route</a:t>
            </a:r>
            <a:r>
              <a:rPr lang="ru-RU" b="1" cap="none" dirty="0" smtClean="0"/>
              <a:t>)</a:t>
            </a:r>
            <a:endParaRPr lang="ru-RU" cap="none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0" y="2397094"/>
            <a:ext cx="11216560" cy="26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00025" y="1228695"/>
            <a:ext cx="4998508" cy="93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/add_to_cart – </a:t>
            </a:r>
            <a:r>
              <a:rPr lang="ru-RU" b="1" dirty="0" smtClean="0"/>
              <a:t>добавление в корзину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94746" y="241298"/>
            <a:ext cx="11602508" cy="757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Р</a:t>
            </a:r>
            <a:r>
              <a:rPr lang="ru-RU" b="1" cap="none" dirty="0" smtClean="0"/>
              <a:t>оуты (</a:t>
            </a:r>
            <a:r>
              <a:rPr lang="en-US" b="1" cap="none" dirty="0" smtClean="0"/>
              <a:t>Route</a:t>
            </a:r>
            <a:r>
              <a:rPr lang="ru-RU" b="1" cap="none" dirty="0" smtClean="0"/>
              <a:t>)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6" y="2167466"/>
            <a:ext cx="4943675" cy="44542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57" y="2167466"/>
            <a:ext cx="6216097" cy="2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200025" y="1228695"/>
            <a:ext cx="4998508" cy="938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/</a:t>
            </a:r>
            <a:r>
              <a:rPr lang="en-US" b="1" dirty="0" smtClean="0"/>
              <a:t>checkout</a:t>
            </a:r>
            <a:r>
              <a:rPr lang="ru-RU" b="1" dirty="0" smtClean="0"/>
              <a:t> </a:t>
            </a:r>
            <a:r>
              <a:rPr lang="en-US" b="1" dirty="0" smtClean="0"/>
              <a:t>– </a:t>
            </a:r>
            <a:r>
              <a:rPr lang="ru-RU" b="1" dirty="0" smtClean="0"/>
              <a:t>оформление заказа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94746" y="241298"/>
            <a:ext cx="11602508" cy="757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Р</a:t>
            </a:r>
            <a:r>
              <a:rPr lang="ru-RU" b="1" cap="none" dirty="0" smtClean="0"/>
              <a:t>оуты (</a:t>
            </a:r>
            <a:r>
              <a:rPr lang="en-US" b="1" cap="none" dirty="0" smtClean="0"/>
              <a:t>Route</a:t>
            </a:r>
            <a:r>
              <a:rPr lang="ru-RU" b="1" cap="none" dirty="0" smtClean="0"/>
              <a:t>)</a:t>
            </a:r>
            <a:endParaRPr lang="ru-RU" cap="none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6" y="2167466"/>
            <a:ext cx="5871216" cy="41879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44" y="2588022"/>
            <a:ext cx="5476610" cy="33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Демонстрация интерфейса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071937" y="1566864"/>
            <a:ext cx="4048125" cy="461961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ru-RU" sz="2800" b="1" dirty="0"/>
              <a:t>Главная страница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92" y="2066925"/>
            <a:ext cx="9354816" cy="46823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5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199" y="241301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Демонстрация интерфейса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926555" y="1500189"/>
            <a:ext cx="6338889" cy="557211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 startAt="2"/>
            </a:pPr>
            <a:r>
              <a:rPr lang="ru-RU" sz="2800" b="1" dirty="0"/>
              <a:t>Каталог товаров с фильтрами.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83" y="2057400"/>
            <a:ext cx="9297033" cy="4675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Демонстрация интерфейса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148012" y="1566864"/>
            <a:ext cx="5895975" cy="461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ru-RU" b="1" dirty="0"/>
              <a:t>Корзина с итоговой суммой.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96" y="2028825"/>
            <a:ext cx="9414608" cy="4675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7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1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smtClean="0"/>
              <a:t>Демонстрация интерфейса</a:t>
            </a:r>
            <a:endParaRPr lang="ru-RU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48012" y="1566864"/>
            <a:ext cx="5895975" cy="461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Font typeface="+mj-lt"/>
              <a:buAutoNum type="arabicPeriod" startAt="4"/>
            </a:pPr>
            <a:r>
              <a:rPr lang="ru-RU" b="1" dirty="0" smtClean="0"/>
              <a:t>Оформленный заказ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96" y="2145431"/>
            <a:ext cx="9123207" cy="45449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3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Демонстрация интерфейса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090862" y="1490664"/>
            <a:ext cx="6010275" cy="461961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 startAt="5"/>
            </a:pPr>
            <a:r>
              <a:rPr lang="ru-RU" sz="2800" b="1" dirty="0"/>
              <a:t>Административная панель.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028825"/>
            <a:ext cx="5895975" cy="41194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2028825"/>
            <a:ext cx="5895975" cy="4287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733675" y="2103437"/>
            <a:ext cx="672465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СПАСИБО ЗА ВНИМАНИЕ!!!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2314575"/>
            <a:ext cx="56483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А</a:t>
            </a:r>
            <a:r>
              <a:rPr lang="ru-RU" sz="4400" b="1" cap="none" dirty="0" smtClean="0"/>
              <a:t>ктуальность и цель</a:t>
            </a:r>
            <a:endParaRPr lang="ru-RU" sz="4400" b="1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025" y="1566863"/>
            <a:ext cx="11602508" cy="50032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b="1" dirty="0" smtClean="0"/>
              <a:t>Актуальность темы – </a:t>
            </a:r>
            <a:r>
              <a:rPr lang="ru-RU" sz="2800" dirty="0" smtClean="0"/>
              <a:t>Старый, неудобный интерфейс и устаревшие методы регистрации </a:t>
            </a:r>
            <a:r>
              <a:rPr lang="ru-RU" sz="2800" b="1" dirty="0" smtClean="0"/>
              <a:t>снижают качество обслуживания клиентов, увеличивают вероятность ошибок и.</a:t>
            </a:r>
            <a:r>
              <a:rPr lang="en-US" sz="2800" b="1" dirty="0" smtClean="0"/>
              <a:t> </a:t>
            </a:r>
            <a:r>
              <a:rPr lang="ru-RU" sz="2800" b="1" dirty="0" smtClean="0"/>
              <a:t>Поэтому разработка сайта, </a:t>
            </a:r>
            <a:endParaRPr lang="ru-RU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b="1" dirty="0" smtClean="0"/>
              <a:t>Цель исследования – </a:t>
            </a:r>
            <a:r>
              <a:rPr lang="ru-RU" sz="2800" dirty="0" smtClean="0"/>
              <a:t>выявить </a:t>
            </a:r>
            <a:r>
              <a:rPr lang="ru-RU" sz="2800" b="1" dirty="0" smtClean="0"/>
              <a:t>преимущества</a:t>
            </a:r>
            <a:r>
              <a:rPr lang="ru-RU" sz="2800" dirty="0" smtClean="0"/>
              <a:t> и </a:t>
            </a:r>
            <a:r>
              <a:rPr lang="ru-RU" sz="2800" b="1" dirty="0" smtClean="0"/>
              <a:t>недостатки конкурирующего интернет-приложения</a:t>
            </a:r>
            <a:r>
              <a:rPr lang="ru-RU" sz="2800" dirty="0" smtClean="0"/>
              <a:t>, уделить внимание </a:t>
            </a:r>
            <a:r>
              <a:rPr lang="ru-RU" sz="2800" b="1" dirty="0" smtClean="0"/>
              <a:t>ключевым</a:t>
            </a:r>
            <a:r>
              <a:rPr lang="ru-RU" sz="2800" dirty="0" smtClean="0"/>
              <a:t> и </a:t>
            </a:r>
            <a:r>
              <a:rPr lang="ru-RU" sz="2800" b="1" dirty="0" smtClean="0"/>
              <a:t>важным свойствам</a:t>
            </a:r>
            <a:r>
              <a:rPr lang="ru-RU" sz="2800" dirty="0" smtClean="0"/>
              <a:t> существующих веб-приложений. </a:t>
            </a:r>
            <a:r>
              <a:rPr lang="ru-RU" sz="2800" b="1" dirty="0" smtClean="0"/>
              <a:t>На основе анализа</a:t>
            </a:r>
            <a:r>
              <a:rPr lang="ru-RU" sz="2800" dirty="0" smtClean="0"/>
              <a:t> разработать </a:t>
            </a:r>
            <a:r>
              <a:rPr lang="ru-RU" sz="2800" b="1" dirty="0" smtClean="0"/>
              <a:t>техническое задание</a:t>
            </a:r>
            <a:r>
              <a:rPr lang="ru-RU" sz="2800" dirty="0" smtClean="0"/>
              <a:t> на создание собственного интернет-приложения для фирмы торгующей автомобильными запчастями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64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А</a:t>
            </a:r>
            <a:r>
              <a:rPr lang="ru-RU" sz="4400" b="1" cap="none" dirty="0" smtClean="0"/>
              <a:t>нализ конкурентов</a:t>
            </a:r>
            <a:endParaRPr lang="ru-RU" sz="4400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2678" y="1566863"/>
            <a:ext cx="3186643" cy="668337"/>
          </a:xfrm>
        </p:spPr>
        <p:txBody>
          <a:bodyPr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ru-RU" sz="2800" dirty="0" smtClean="0"/>
              <a:t>Autocompas: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60917" y="2235200"/>
            <a:ext cx="7670166" cy="3873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402811" y="6108482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сайта «</a:t>
            </a:r>
            <a:r>
              <a:rPr lang="en-US" dirty="0" err="1" smtClean="0"/>
              <a:t>AutoCompas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7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13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Анализ конкурентов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434946" y="1566864"/>
            <a:ext cx="3322108" cy="753004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 startAt="2"/>
            </a:pPr>
            <a:r>
              <a:rPr lang="ru-RU" sz="2800" dirty="0"/>
              <a:t>Mirzap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07049" y="2319868"/>
            <a:ext cx="7577902" cy="3829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3412" y="6148918"/>
            <a:ext cx="274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сайта «</a:t>
            </a:r>
            <a:r>
              <a:rPr lang="en-US" dirty="0" err="1" smtClean="0"/>
              <a:t>Mirzap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0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82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Анализ конкурентов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30256" y="2218268"/>
            <a:ext cx="7731487" cy="38938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434946" y="1465264"/>
            <a:ext cx="3322108" cy="753004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 startAt="3"/>
            </a:pPr>
            <a:r>
              <a:rPr lang="en-US" sz="2800" dirty="0" smtClean="0"/>
              <a:t>Avtoall</a:t>
            </a:r>
            <a:r>
              <a:rPr lang="ru-RU" sz="2800" dirty="0" smtClean="0"/>
              <a:t>: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725495" y="6112088"/>
            <a:ext cx="274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Главная сайта «</a:t>
            </a:r>
            <a:r>
              <a:rPr lang="en-US" dirty="0" smtClean="0"/>
              <a:t>Avtoall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0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00024" y="301094"/>
            <a:ext cx="11670243" cy="50032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/>
              <a:t>На основе анализа сайтов конкурентов </a:t>
            </a:r>
            <a:r>
              <a:rPr lang="ru-RU" sz="2800" b="1" dirty="0" smtClean="0"/>
              <a:t>было разработано</a:t>
            </a:r>
            <a:r>
              <a:rPr lang="ru-RU" sz="2800" dirty="0" smtClean="0"/>
              <a:t> </a:t>
            </a:r>
            <a:r>
              <a:rPr lang="ru-RU" sz="2800" b="1" dirty="0" smtClean="0"/>
              <a:t>Техническое задание</a:t>
            </a:r>
            <a:r>
              <a:rPr lang="ru-RU" sz="2800" dirty="0" smtClean="0"/>
              <a:t> на разработку сайта.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b="1" dirty="0" smtClean="0"/>
              <a:t>Важные детали технического задания: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b="1" dirty="0" smtClean="0"/>
              <a:t>Разрабатываемый сайт является начальной версией</a:t>
            </a:r>
            <a:r>
              <a:rPr lang="ru-RU" sz="2800" dirty="0" smtClean="0"/>
              <a:t>, которая содержит только ключевые функции, необходимые, чтобы проверить его работоспособность и получить оценку от руководства компании или пользователей.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smtClean="0"/>
              <a:t>Сайт должен иметь доступный и простой для понимания интерфейс.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68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35479" y="241299"/>
            <a:ext cx="117210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00025" y="1566863"/>
            <a:ext cx="5489575" cy="5003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Использованные для разработки инструменты:</a:t>
            </a:r>
          </a:p>
          <a:p>
            <a:pPr marL="0" indent="0">
              <a:buNone/>
            </a:pPr>
            <a:r>
              <a:rPr lang="en-US" sz="2800" dirty="0" smtClean="0"/>
              <a:t>Python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ym typeface="Wingdings" panose="05000000000000000000" pitchFamily="2" charset="2"/>
              </a:rPr>
              <a:t>Flask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HTML (</a:t>
            </a:r>
            <a:r>
              <a:rPr lang="en-US" sz="2800" b="1" dirty="0" smtClean="0">
                <a:sym typeface="Wingdings" panose="05000000000000000000" pitchFamily="2" charset="2"/>
              </a:rPr>
              <a:t>Flask Templates</a:t>
            </a:r>
            <a:r>
              <a:rPr lang="en-US" sz="28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sz="2800" dirty="0" smtClean="0">
                <a:sym typeface="Wingdings" panose="05000000000000000000" pitchFamily="2" charset="2"/>
              </a:rPr>
              <a:t>База данных</a:t>
            </a:r>
            <a:r>
              <a:rPr lang="en-US" sz="2800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Python  </a:t>
            </a:r>
            <a:r>
              <a:rPr lang="en-US" sz="2800" b="1" dirty="0" smtClean="0">
                <a:sym typeface="Wingdings" panose="05000000000000000000" pitchFamily="2" charset="2"/>
              </a:rPr>
              <a:t>SQLite3</a:t>
            </a:r>
            <a:endParaRPr lang="ru-RU" sz="2800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72" y="1566862"/>
            <a:ext cx="4040777" cy="441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00450" y="5986462"/>
            <a:ext cx="384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Иерархическая структура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6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12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/>
              <a:t>Модель базы данных</a:t>
            </a:r>
            <a:endParaRPr lang="ru-RU" b="1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794550" y="1566862"/>
            <a:ext cx="10602899" cy="41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746" y="241298"/>
            <a:ext cx="11602508" cy="1325563"/>
          </a:xfrm>
        </p:spPr>
        <p:txBody>
          <a:bodyPr/>
          <a:lstStyle/>
          <a:p>
            <a:pPr algn="ctr"/>
            <a:r>
              <a:rPr lang="ru-RU" b="1" dirty="0"/>
              <a:t>Разработка сайта (</a:t>
            </a:r>
            <a:r>
              <a:rPr lang="en-US" b="1" dirty="0"/>
              <a:t>Flask</a:t>
            </a:r>
            <a:r>
              <a:rPr lang="en-US" b="1" dirty="0" smtClean="0"/>
              <a:t>)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00025" y="1228696"/>
            <a:ext cx="9715500" cy="3648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/>
              <a:t>Технологии:</a:t>
            </a:r>
          </a:p>
          <a:p>
            <a:r>
              <a:rPr lang="en-US" sz="2400" b="1" dirty="0" smtClean="0"/>
              <a:t>Backend: Python (Flask), SQLite.</a:t>
            </a:r>
          </a:p>
          <a:p>
            <a:r>
              <a:rPr lang="en-US" sz="2400" b="1" dirty="0" smtClean="0"/>
              <a:t>Frontend: HTML, CSS, Jinja2.</a:t>
            </a:r>
          </a:p>
          <a:p>
            <a:pPr marL="0" indent="0">
              <a:buNone/>
            </a:pPr>
            <a:r>
              <a:rPr lang="ru-RU" b="1" dirty="0" smtClean="0"/>
              <a:t>Ключевые функции: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Роуты в </a:t>
            </a:r>
            <a:r>
              <a:rPr lang="en-US" b="1" dirty="0" smtClean="0"/>
              <a:t>app.py:</a:t>
            </a:r>
          </a:p>
          <a:p>
            <a:pPr lvl="1"/>
            <a:r>
              <a:rPr lang="en-US" b="1" dirty="0" smtClean="0"/>
              <a:t>/catalog – </a:t>
            </a:r>
            <a:r>
              <a:rPr lang="ru-RU" b="1" dirty="0"/>
              <a:t>страница каталога </a:t>
            </a:r>
            <a:r>
              <a:rPr lang="ru-RU" b="1" dirty="0" smtClean="0"/>
              <a:t>товаров</a:t>
            </a:r>
            <a:r>
              <a:rPr lang="en-US" b="1" dirty="0"/>
              <a:t>.</a:t>
            </a:r>
            <a:endParaRPr lang="en-US" b="1" dirty="0" smtClean="0"/>
          </a:p>
          <a:p>
            <a:pPr lvl="1"/>
            <a:r>
              <a:rPr lang="ru-RU" b="1" dirty="0" smtClean="0"/>
              <a:t>/</a:t>
            </a:r>
            <a:r>
              <a:rPr lang="en-US" b="1" dirty="0" smtClean="0"/>
              <a:t>add_to_cart – </a:t>
            </a:r>
            <a:r>
              <a:rPr lang="ru-RU" b="1" dirty="0" smtClean="0"/>
              <a:t>добавление в корзину.</a:t>
            </a:r>
          </a:p>
          <a:p>
            <a:pPr lvl="1"/>
            <a:r>
              <a:rPr lang="ru-RU" b="1" dirty="0" smtClean="0"/>
              <a:t>/</a:t>
            </a:r>
            <a:r>
              <a:rPr lang="en-US" b="1" dirty="0" smtClean="0"/>
              <a:t>checkout – </a:t>
            </a:r>
            <a:r>
              <a:rPr lang="ru-RU" b="1" dirty="0" smtClean="0"/>
              <a:t>оформление заказа.</a:t>
            </a:r>
          </a:p>
        </p:txBody>
      </p:sp>
    </p:spTree>
    <p:extLst>
      <p:ext uri="{BB962C8B-B14F-4D97-AF65-F5344CB8AC3E}">
        <p14:creationId xmlns:p14="http://schemas.microsoft.com/office/powerpoint/2010/main" val="30568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276</Words>
  <Application>Microsoft Office PowerPoint</Application>
  <PresentationFormat>Широкоэкранный</PresentationFormat>
  <Paragraphs>55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Tw Cen MT</vt:lpstr>
      <vt:lpstr>Wingdings</vt:lpstr>
      <vt:lpstr>Контур</vt:lpstr>
      <vt:lpstr>Проектирование и реализация web-интерфейса сайта фирмы, торгующей запчастями для автомобилей</vt:lpstr>
      <vt:lpstr>Актуальность и цель</vt:lpstr>
      <vt:lpstr>Анализ конкурентов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Разработка сайта (Flask)</vt:lpstr>
      <vt:lpstr>Презентация PowerPoint</vt:lpstr>
      <vt:lpstr>Презентация PowerPoint</vt:lpstr>
      <vt:lpstr>Презентация PowerPoint</vt:lpstr>
      <vt:lpstr>Демонстрация интерфейса</vt:lpstr>
      <vt:lpstr>Демонстрация интерфейса</vt:lpstr>
      <vt:lpstr>Демонстрация интерфейса</vt:lpstr>
      <vt:lpstr>Презентация PowerPoint</vt:lpstr>
      <vt:lpstr>Демонстрация интерфейса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Проектированим</dc:title>
  <dc:creator>Артём Саргсян</dc:creator>
  <cp:lastModifiedBy>Артём Саргсян</cp:lastModifiedBy>
  <cp:revision>23</cp:revision>
  <dcterms:created xsi:type="dcterms:W3CDTF">2025-05-19T19:09:19Z</dcterms:created>
  <dcterms:modified xsi:type="dcterms:W3CDTF">2025-05-21T20:34:54Z</dcterms:modified>
</cp:coreProperties>
</file>