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3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502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3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755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45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17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1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6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6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1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2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0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1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4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0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68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9890"/>
            <a:ext cx="12192000" cy="192801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58170" y="1122363"/>
            <a:ext cx="8409829" cy="64282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Projet technique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58170" y="2512709"/>
            <a:ext cx="9167854" cy="1216453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Partie commune :</a:t>
            </a:r>
          </a:p>
          <a:p>
            <a:pPr algn="l"/>
            <a:r>
              <a:rPr lang="fr-FR" dirty="0">
                <a:solidFill>
                  <a:schemeClr val="tx1"/>
                </a:solidFill>
              </a:rPr>
              <a:t>Gestion informatisée de prise de son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258170" y="1817536"/>
            <a:ext cx="8409829" cy="6428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3749" y="5917874"/>
            <a:ext cx="5166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ANTONIO Arthur/LEGUEN Antoine/WATRIN Maxence</a:t>
            </a: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9313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9F11F-469A-4592-8B73-BA21D597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Tables des matières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915FD-065B-49F4-83F5-226C60307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Introduction…………………………………………………………………………………..…………………3</a:t>
            </a:r>
          </a:p>
          <a:p>
            <a:r>
              <a:rPr lang="fr-FR" dirty="0"/>
              <a:t>Le plan personnel………………………………………………………………………………………… 4/5</a:t>
            </a:r>
          </a:p>
          <a:p>
            <a:r>
              <a:rPr lang="fr-FR" dirty="0"/>
              <a:t>Le plan </a:t>
            </a:r>
            <a:r>
              <a:rPr lang="fr-FR" dirty="0" err="1" smtClean="0"/>
              <a:t>financié</a:t>
            </a:r>
            <a:r>
              <a:rPr lang="fr-FR" dirty="0" smtClean="0"/>
              <a:t>……………………………………………………………………………………………….</a:t>
            </a:r>
            <a:r>
              <a:rPr lang="fr-FR" dirty="0"/>
              <a:t>6</a:t>
            </a:r>
          </a:p>
          <a:p>
            <a:r>
              <a:rPr lang="fr-FR" dirty="0"/>
              <a:t>Population cible…………………………………………………………………….……………….…………7</a:t>
            </a:r>
          </a:p>
          <a:p>
            <a:r>
              <a:rPr lang="fr-FR" dirty="0"/>
              <a:t>Les conclusions et propositions…………………………………………………………………….. </a:t>
            </a:r>
          </a:p>
        </p:txBody>
      </p:sp>
    </p:spTree>
    <p:extLst>
      <p:ext uri="{BB962C8B-B14F-4D97-AF65-F5344CB8AC3E}">
        <p14:creationId xmlns:p14="http://schemas.microsoft.com/office/powerpoint/2010/main" val="147622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9F11F-469A-4592-8B73-BA21D597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915FD-065B-49F4-83F5-226C6030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00931"/>
            <a:ext cx="8596668" cy="3880773"/>
          </a:xfrm>
        </p:spPr>
        <p:txBody>
          <a:bodyPr/>
          <a:lstStyle/>
          <a:p>
            <a:r>
              <a:rPr lang="fr-FR" dirty="0"/>
              <a:t>Notre Project est conçu pour répondre </a:t>
            </a:r>
            <a:r>
              <a:rPr lang="fr-FR" dirty="0" smtClean="0"/>
              <a:t>aux attentes </a:t>
            </a:r>
            <a:r>
              <a:rPr lang="fr-FR" dirty="0"/>
              <a:t>de CUBE </a:t>
            </a:r>
            <a:r>
              <a:rPr lang="fr-FR" dirty="0" smtClean="0"/>
              <a:t>STUDIO, studios d’enregistrement musical.</a:t>
            </a:r>
            <a:endParaRPr lang="fr-FR" dirty="0"/>
          </a:p>
          <a:p>
            <a:r>
              <a:rPr lang="fr-FR" dirty="0"/>
              <a:t>Cette entreprise se situe </a:t>
            </a:r>
            <a:r>
              <a:rPr lang="fr-FR" dirty="0" smtClean="0"/>
              <a:t>à </a:t>
            </a:r>
            <a:r>
              <a:rPr lang="fr-FR" dirty="0"/>
              <a:t>Guyans-Durnes(25580).</a:t>
            </a:r>
          </a:p>
          <a:p>
            <a:r>
              <a:rPr lang="fr-FR" dirty="0" smtClean="0"/>
              <a:t>Finalité du projet : Créer un module linéaire, avec un déplacement sur les axes X,Y et Z, permettant le placement d’un micro de prise de son à distance et hors de la salle insonorisée.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63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C01D0-6038-483C-8B9E-32452CAD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plan personnel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E7FE40-B8A7-4E03-BCAD-742C0B36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Ce projet est </a:t>
            </a:r>
            <a:r>
              <a:rPr lang="fr-FR" dirty="0" smtClean="0"/>
              <a:t>dirigé </a:t>
            </a:r>
            <a:r>
              <a:rPr lang="fr-FR" dirty="0"/>
              <a:t>par Maxence </a:t>
            </a:r>
            <a:r>
              <a:rPr lang="fr-FR" dirty="0" err="1"/>
              <a:t>Watrin</a:t>
            </a:r>
            <a:r>
              <a:rPr lang="fr-FR" dirty="0"/>
              <a:t>, Arthur Antonio et Antoine Le Guen.</a:t>
            </a:r>
          </a:p>
          <a:p>
            <a:pPr marL="0" indent="0">
              <a:buNone/>
            </a:pPr>
            <a:r>
              <a:rPr lang="fr-FR" dirty="0"/>
              <a:t>Nous avons donc </a:t>
            </a:r>
            <a:r>
              <a:rPr lang="fr-FR" dirty="0" smtClean="0"/>
              <a:t>commencé </a:t>
            </a:r>
            <a:r>
              <a:rPr lang="fr-FR" dirty="0"/>
              <a:t>par un bras mécanique de robot </a:t>
            </a:r>
            <a:r>
              <a:rPr lang="fr-FR" dirty="0" smtClean="0"/>
              <a:t>avec axe rotatif. Mais nous nous sommes rapidement rendu compte que cette rotation poserait problème quant aux variations de distance en effectuant des changements de position. 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Nous </a:t>
            </a:r>
            <a:r>
              <a:rPr lang="fr-FR" dirty="0"/>
              <a:t>sommes donc parti sur un mouvement axiale </a:t>
            </a:r>
            <a:r>
              <a:rPr lang="fr-FR" dirty="0" smtClean="0"/>
              <a:t>linéaire comme </a:t>
            </a:r>
            <a:r>
              <a:rPr lang="fr-FR" dirty="0"/>
              <a:t>le moteur linéaire mais il n’est pas assez rapide sur de petit distance et son voltage est de </a:t>
            </a:r>
            <a:r>
              <a:rPr lang="fr-FR" dirty="0" smtClean="0"/>
              <a:t>220V.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08C5B8-2D52-4B95-95F7-7ACCC06D4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5471"/>
            <a:ext cx="2182529" cy="21825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4EB15F1-06B6-485E-AFFA-4F4BFFBAC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29" y="4675471"/>
            <a:ext cx="2544454" cy="22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5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D5987-CE3F-47F1-AA5A-B2B666B3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plan personnel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72596-F8ED-42B8-946F-BBA6EC25C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91585"/>
            <a:ext cx="8596668" cy="3880773"/>
          </a:xfrm>
        </p:spPr>
        <p:txBody>
          <a:bodyPr/>
          <a:lstStyle/>
          <a:p>
            <a:r>
              <a:rPr lang="fr-FR" dirty="0"/>
              <a:t>Nous sommes donc parti ensuite sur des </a:t>
            </a:r>
            <a:r>
              <a:rPr lang="fr-FR" dirty="0" smtClean="0"/>
              <a:t>moteurs </a:t>
            </a:r>
            <a:r>
              <a:rPr lang="fr-FR" dirty="0"/>
              <a:t>à</a:t>
            </a:r>
            <a:r>
              <a:rPr lang="fr-FR" dirty="0" smtClean="0"/>
              <a:t> </a:t>
            </a:r>
            <a:r>
              <a:rPr lang="fr-FR" dirty="0"/>
              <a:t>courant continu </a:t>
            </a:r>
            <a:r>
              <a:rPr lang="fr-FR" dirty="0" smtClean="0"/>
              <a:t>car </a:t>
            </a:r>
            <a:r>
              <a:rPr lang="fr-FR" dirty="0"/>
              <a:t>le couple et la rotation sont assez important mais le problèmes sont qu’il saute régulièrement des pas et donc perte en précision.</a:t>
            </a:r>
          </a:p>
          <a:p>
            <a:r>
              <a:rPr lang="fr-FR" dirty="0"/>
              <a:t>Nous avons donc fini par prendre un moteur pas a pas unipolaire mais le couple étant pas assez important pour avoir une vitesse convenable nous sommes passer sur un moteur bipolaire a 12V qui est le Nema 17 et 24.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0D6077-823A-4EBA-B003-E1BBFC79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38354"/>
            <a:ext cx="2817302" cy="18782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33CDC9-2347-4F78-850B-4AC1F4DA3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79799"/>
            <a:ext cx="1936756" cy="1936756"/>
          </a:xfrm>
          <a:prstGeom prst="rect">
            <a:avLst/>
          </a:prstGeom>
        </p:spPr>
      </p:pic>
      <p:pic>
        <p:nvPicPr>
          <p:cNvPr id="9" name="Image 8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45E696C8-51FD-453D-BF9C-4293B5B8B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663" y="4950522"/>
            <a:ext cx="4210337" cy="19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5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EFD07-5A40-4667-BD7C-0F083F25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plan financier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15437-8AEB-40E9-9342-C94F3B821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Work in </a:t>
            </a:r>
            <a:r>
              <a:rPr lang="fr-FR" dirty="0" err="1"/>
              <a:t>progress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33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470A0-3D4F-4CC6-B5DD-299759F3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Population cible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E6FC1-79DB-49B4-BCD7-637DA60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but de </a:t>
            </a:r>
            <a:r>
              <a:rPr lang="fr-FR" dirty="0" smtClean="0"/>
              <a:t>ce </a:t>
            </a:r>
            <a:r>
              <a:rPr lang="fr-FR" dirty="0"/>
              <a:t>projet est d’aider les </a:t>
            </a:r>
            <a:r>
              <a:rPr lang="fr-FR" dirty="0" smtClean="0"/>
              <a:t>ingénieurs </a:t>
            </a:r>
            <a:r>
              <a:rPr lang="fr-FR" dirty="0"/>
              <a:t>son qui doivent se déplacer </a:t>
            </a:r>
            <a:r>
              <a:rPr lang="fr-FR" dirty="0" smtClean="0"/>
              <a:t>à </a:t>
            </a:r>
            <a:r>
              <a:rPr lang="fr-FR" dirty="0"/>
              <a:t>chaque nouvel essai et leur permettra de le faire depuis la salle d’enregistrement au lieu de se déplacer dans la salle </a:t>
            </a:r>
            <a:r>
              <a:rPr lang="fr-FR" dirty="0" smtClean="0"/>
              <a:t>insonorisée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Cela permettra </a:t>
            </a:r>
            <a:r>
              <a:rPr lang="fr-FR" dirty="0" smtClean="0"/>
              <a:t>de </a:t>
            </a:r>
            <a:r>
              <a:rPr lang="fr-FR" dirty="0"/>
              <a:t>gagner du temps car cela peut prendre 1h a régler les </a:t>
            </a:r>
            <a:r>
              <a:rPr lang="fr-FR" dirty="0" smtClean="0"/>
              <a:t>micros d’enregistrement, et la location d’un studios est onéreuse.</a:t>
            </a:r>
            <a:endParaRPr lang="fr-FR" dirty="0"/>
          </a:p>
        </p:txBody>
      </p:sp>
      <p:pic>
        <p:nvPicPr>
          <p:cNvPr id="5" name="Image 4" descr="Une image contenant plancher, intérieur, mur, cuisine&#10;&#10;Description générée avec un niveau de confiance très élevé">
            <a:extLst>
              <a:ext uri="{FF2B5EF4-FFF2-40B4-BE49-F238E27FC236}">
                <a16:creationId xmlns:a16="http://schemas.microsoft.com/office/drawing/2014/main" id="{404C007A-C7A6-4A67-8136-9D02D568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13" y="4848225"/>
            <a:ext cx="3022041" cy="2009775"/>
          </a:xfrm>
          <a:prstGeom prst="rect">
            <a:avLst/>
          </a:prstGeom>
        </p:spPr>
      </p:pic>
      <p:pic>
        <p:nvPicPr>
          <p:cNvPr id="7" name="Image 6" descr="Une image contenant intérieur, mur&#10;&#10;Description générée avec un niveau de confiance très élevé">
            <a:extLst>
              <a:ext uri="{FF2B5EF4-FFF2-40B4-BE49-F238E27FC236}">
                <a16:creationId xmlns:a16="http://schemas.microsoft.com/office/drawing/2014/main" id="{1C74D77A-2C50-4C9B-B7BA-76600BB04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28" y="4848225"/>
            <a:ext cx="2990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24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474</TotalTime>
  <Words>339</Words>
  <Application>Microsoft Office PowerPoint</Application>
  <PresentationFormat>Grand écran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Projet technique</vt:lpstr>
      <vt:lpstr>Tables des matières </vt:lpstr>
      <vt:lpstr>Introduction</vt:lpstr>
      <vt:lpstr>Le plan personnel</vt:lpstr>
      <vt:lpstr>Le plan personnel</vt:lpstr>
      <vt:lpstr>Le plan financier</vt:lpstr>
      <vt:lpstr>Population cible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technique</dc:title>
  <dc:creator>Maxence</dc:creator>
  <cp:lastModifiedBy>Maxence</cp:lastModifiedBy>
  <cp:revision>58</cp:revision>
  <dcterms:created xsi:type="dcterms:W3CDTF">2018-01-08T13:34:12Z</dcterms:created>
  <dcterms:modified xsi:type="dcterms:W3CDTF">2018-01-30T08:08:23Z</dcterms:modified>
</cp:coreProperties>
</file>