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10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335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2502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1366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0755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645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4179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914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061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568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416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623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702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119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941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507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8689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09890"/>
            <a:ext cx="12192000" cy="192801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258170" y="1122363"/>
            <a:ext cx="8409829" cy="642827"/>
          </a:xfrm>
        </p:spPr>
        <p:txBody>
          <a:bodyPr>
            <a:normAutofit fontScale="90000"/>
          </a:bodyPr>
          <a:lstStyle/>
          <a:p>
            <a:pPr algn="l"/>
            <a:r>
              <a:rPr lang="fr-FR" dirty="0" smtClean="0"/>
              <a:t>Projet technique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258170" y="2512709"/>
            <a:ext cx="9167854" cy="1216453"/>
          </a:xfrm>
        </p:spPr>
        <p:txBody>
          <a:bodyPr>
            <a:normAutofit/>
          </a:bodyPr>
          <a:lstStyle/>
          <a:p>
            <a:pPr algn="l"/>
            <a:r>
              <a:rPr lang="fr-FR" dirty="0" smtClean="0"/>
              <a:t>Partie commune :</a:t>
            </a:r>
          </a:p>
          <a:p>
            <a:pPr algn="l"/>
            <a:r>
              <a:rPr lang="fr-FR" dirty="0">
                <a:solidFill>
                  <a:schemeClr val="tx1"/>
                </a:solidFill>
              </a:rPr>
              <a:t>Gestion informatisée de prise de </a:t>
            </a:r>
            <a:r>
              <a:rPr lang="fr-FR" dirty="0" smtClean="0">
                <a:solidFill>
                  <a:schemeClr val="tx1"/>
                </a:solidFill>
              </a:rPr>
              <a:t>son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2258170" y="1817536"/>
            <a:ext cx="8409829" cy="64282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Présentation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53749" y="5917874"/>
            <a:ext cx="51668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/>
              <a:t>ANTONIO Arthur/LEGUEN </a:t>
            </a:r>
            <a:r>
              <a:rPr lang="fr-FR" sz="1500" dirty="0"/>
              <a:t>A</a:t>
            </a:r>
            <a:r>
              <a:rPr lang="fr-FR" sz="1500" dirty="0" smtClean="0"/>
              <a:t>ntoine/WATRIN </a:t>
            </a:r>
            <a:r>
              <a:rPr lang="fr-FR" sz="1500" dirty="0"/>
              <a:t>M</a:t>
            </a:r>
            <a:r>
              <a:rPr lang="fr-FR" sz="1500" dirty="0" smtClean="0"/>
              <a:t>axence</a:t>
            </a:r>
            <a:endParaRPr lang="fr-FR" sz="1500" dirty="0"/>
          </a:p>
          <a:p>
            <a:endParaRPr lang="fr-FR" sz="1500" dirty="0"/>
          </a:p>
        </p:txBody>
      </p:sp>
    </p:spTree>
    <p:extLst>
      <p:ext uri="{BB962C8B-B14F-4D97-AF65-F5344CB8AC3E}">
        <p14:creationId xmlns:p14="http://schemas.microsoft.com/office/powerpoint/2010/main" val="39313848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147</TotalTime>
  <Words>16</Words>
  <Application>Microsoft Office PowerPoint</Application>
  <PresentationFormat>Grand écran</PresentationFormat>
  <Paragraphs>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Facette</vt:lpstr>
      <vt:lpstr>Projet technique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technique</dc:title>
  <dc:creator>Maxence</dc:creator>
  <cp:lastModifiedBy>Maxence</cp:lastModifiedBy>
  <cp:revision>7</cp:revision>
  <dcterms:created xsi:type="dcterms:W3CDTF">2018-01-08T13:34:12Z</dcterms:created>
  <dcterms:modified xsi:type="dcterms:W3CDTF">2018-01-09T13:25:32Z</dcterms:modified>
</cp:coreProperties>
</file>