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61" r:id="rId4"/>
    <p:sldId id="262"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4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631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9033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2502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327136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0755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502645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775417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3591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7206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42656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0041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48262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3170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09111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37594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7150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877868910"/>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09890"/>
            <a:ext cx="12192000" cy="1928012"/>
          </a:xfrm>
          <a:prstGeom prst="rect">
            <a:avLst/>
          </a:prstGeom>
        </p:spPr>
      </p:pic>
      <p:sp>
        <p:nvSpPr>
          <p:cNvPr id="2" name="Titre 1"/>
          <p:cNvSpPr>
            <a:spLocks noGrp="1"/>
          </p:cNvSpPr>
          <p:nvPr>
            <p:ph type="ctrTitle"/>
          </p:nvPr>
        </p:nvSpPr>
        <p:spPr>
          <a:xfrm>
            <a:off x="2258170" y="1122363"/>
            <a:ext cx="8409829" cy="642827"/>
          </a:xfrm>
        </p:spPr>
        <p:txBody>
          <a:bodyPr>
            <a:normAutofit fontScale="90000"/>
          </a:bodyPr>
          <a:lstStyle/>
          <a:p>
            <a:pPr algn="l"/>
            <a:r>
              <a:rPr lang="fr-FR" dirty="0"/>
              <a:t>Projet technique</a:t>
            </a:r>
          </a:p>
        </p:txBody>
      </p:sp>
      <p:sp>
        <p:nvSpPr>
          <p:cNvPr id="3" name="Sous-titre 2"/>
          <p:cNvSpPr>
            <a:spLocks noGrp="1"/>
          </p:cNvSpPr>
          <p:nvPr>
            <p:ph type="subTitle" idx="1"/>
          </p:nvPr>
        </p:nvSpPr>
        <p:spPr>
          <a:xfrm>
            <a:off x="2258170" y="2512709"/>
            <a:ext cx="9167854" cy="1216453"/>
          </a:xfrm>
        </p:spPr>
        <p:txBody>
          <a:bodyPr>
            <a:normAutofit/>
          </a:bodyPr>
          <a:lstStyle/>
          <a:p>
            <a:pPr algn="l"/>
            <a:r>
              <a:rPr lang="fr-FR" dirty="0"/>
              <a:t>Partie commune :</a:t>
            </a:r>
          </a:p>
          <a:p>
            <a:pPr algn="l"/>
            <a:r>
              <a:rPr lang="fr-FR" dirty="0">
                <a:solidFill>
                  <a:schemeClr val="tx1"/>
                </a:solidFill>
              </a:rPr>
              <a:t>Gestion informatisée de prise de son</a:t>
            </a:r>
          </a:p>
        </p:txBody>
      </p:sp>
      <p:sp>
        <p:nvSpPr>
          <p:cNvPr id="4" name="Titre 1"/>
          <p:cNvSpPr txBox="1">
            <a:spLocks/>
          </p:cNvSpPr>
          <p:nvPr/>
        </p:nvSpPr>
        <p:spPr>
          <a:xfrm>
            <a:off x="2258170" y="1817536"/>
            <a:ext cx="8409829" cy="642827"/>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fr-FR" dirty="0"/>
              <a:t>Présentation</a:t>
            </a:r>
          </a:p>
        </p:txBody>
      </p:sp>
      <p:sp>
        <p:nvSpPr>
          <p:cNvPr id="6" name="ZoneTexte 5"/>
          <p:cNvSpPr txBox="1"/>
          <p:nvPr/>
        </p:nvSpPr>
        <p:spPr>
          <a:xfrm>
            <a:off x="153749" y="5917874"/>
            <a:ext cx="5166870" cy="553998"/>
          </a:xfrm>
          <a:prstGeom prst="rect">
            <a:avLst/>
          </a:prstGeom>
          <a:noFill/>
        </p:spPr>
        <p:txBody>
          <a:bodyPr wrap="square" rtlCol="0">
            <a:spAutoFit/>
          </a:bodyPr>
          <a:lstStyle/>
          <a:p>
            <a:r>
              <a:rPr lang="fr-FR" sz="1500" dirty="0"/>
              <a:t>ANTONIO Arthur/LEGUEN Antoine/WATRIN Maxence</a:t>
            </a:r>
          </a:p>
          <a:p>
            <a:endParaRPr lang="fr-FR" sz="1500" dirty="0"/>
          </a:p>
        </p:txBody>
      </p:sp>
    </p:spTree>
    <p:extLst>
      <p:ext uri="{BB962C8B-B14F-4D97-AF65-F5344CB8AC3E}">
        <p14:creationId xmlns:p14="http://schemas.microsoft.com/office/powerpoint/2010/main" val="39313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C9F11F-469A-4592-8B73-BA21D597A7FD}"/>
              </a:ext>
            </a:extLst>
          </p:cNvPr>
          <p:cNvSpPr>
            <a:spLocks noGrp="1"/>
          </p:cNvSpPr>
          <p:nvPr>
            <p:ph type="title"/>
          </p:nvPr>
        </p:nvSpPr>
        <p:spPr/>
        <p:txBody>
          <a:bodyPr/>
          <a:lstStyle/>
          <a:p>
            <a:pPr algn="ctr"/>
            <a:r>
              <a:rPr lang="fr-FR" dirty="0"/>
              <a:t>Tables des matières</a:t>
            </a:r>
            <a:br>
              <a:rPr lang="fr-FR" dirty="0"/>
            </a:br>
            <a:endParaRPr lang="fr-FR" dirty="0"/>
          </a:p>
        </p:txBody>
      </p:sp>
      <p:sp>
        <p:nvSpPr>
          <p:cNvPr id="3" name="Espace réservé du contenu 2">
            <a:extLst>
              <a:ext uri="{FF2B5EF4-FFF2-40B4-BE49-F238E27FC236}">
                <a16:creationId xmlns:a16="http://schemas.microsoft.com/office/drawing/2014/main" id="{42B915FD-065B-49F4-83F5-226C6030796C}"/>
              </a:ext>
            </a:extLst>
          </p:cNvPr>
          <p:cNvSpPr>
            <a:spLocks noGrp="1"/>
          </p:cNvSpPr>
          <p:nvPr>
            <p:ph idx="1"/>
          </p:nvPr>
        </p:nvSpPr>
        <p:spPr/>
        <p:txBody>
          <a:bodyPr>
            <a:normAutofit/>
          </a:bodyPr>
          <a:lstStyle/>
          <a:p>
            <a:r>
              <a:rPr lang="fr-FR" dirty="0"/>
              <a:t>Introduction…………………………………………………………………………………..…………………3</a:t>
            </a:r>
          </a:p>
          <a:p>
            <a:r>
              <a:rPr lang="fr-FR" dirty="0"/>
              <a:t>Le plan personnel………………………………………………………………………………………… 4/5</a:t>
            </a:r>
          </a:p>
          <a:p>
            <a:r>
              <a:rPr lang="fr-FR" dirty="0"/>
              <a:t>Le plan financier……………………………………………………………………………………………….6</a:t>
            </a:r>
          </a:p>
          <a:p>
            <a:r>
              <a:rPr lang="fr-FR" dirty="0"/>
              <a:t>Population cible…………………………………………………………………….……………….…………7</a:t>
            </a:r>
          </a:p>
          <a:p>
            <a:r>
              <a:rPr lang="fr-FR" dirty="0"/>
              <a:t>Les conclusions et propositions…………………………………………………………………….. </a:t>
            </a:r>
          </a:p>
        </p:txBody>
      </p:sp>
    </p:spTree>
    <p:extLst>
      <p:ext uri="{BB962C8B-B14F-4D97-AF65-F5344CB8AC3E}">
        <p14:creationId xmlns:p14="http://schemas.microsoft.com/office/powerpoint/2010/main" val="147622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C9F11F-469A-4592-8B73-BA21D597A7FD}"/>
              </a:ext>
            </a:extLst>
          </p:cNvPr>
          <p:cNvSpPr>
            <a:spLocks noGrp="1"/>
          </p:cNvSpPr>
          <p:nvPr>
            <p:ph type="title"/>
          </p:nvPr>
        </p:nvSpPr>
        <p:spPr/>
        <p:txBody>
          <a:bodyPr/>
          <a:lstStyle/>
          <a:p>
            <a:pPr algn="ctr"/>
            <a:r>
              <a:rPr lang="fr-FR" dirty="0"/>
              <a:t>Introduction</a:t>
            </a:r>
          </a:p>
        </p:txBody>
      </p:sp>
      <p:sp>
        <p:nvSpPr>
          <p:cNvPr id="3" name="Espace réservé du contenu 2">
            <a:extLst>
              <a:ext uri="{FF2B5EF4-FFF2-40B4-BE49-F238E27FC236}">
                <a16:creationId xmlns:a16="http://schemas.microsoft.com/office/drawing/2014/main" id="{42B915FD-065B-49F4-83F5-226C6030796C}"/>
              </a:ext>
            </a:extLst>
          </p:cNvPr>
          <p:cNvSpPr>
            <a:spLocks noGrp="1"/>
          </p:cNvSpPr>
          <p:nvPr>
            <p:ph idx="1"/>
          </p:nvPr>
        </p:nvSpPr>
        <p:spPr>
          <a:xfrm>
            <a:off x="677334" y="2200931"/>
            <a:ext cx="8596668" cy="3880773"/>
          </a:xfrm>
        </p:spPr>
        <p:txBody>
          <a:bodyPr/>
          <a:lstStyle/>
          <a:p>
            <a:r>
              <a:rPr lang="fr-FR" dirty="0"/>
              <a:t>Notre Project est conçu pour répondre au attente de CUBE STUDIO.</a:t>
            </a:r>
          </a:p>
          <a:p>
            <a:r>
              <a:rPr lang="fr-FR" dirty="0"/>
              <a:t>Cette entreprise se situe a Guyans-Durnes(25580).</a:t>
            </a:r>
          </a:p>
          <a:p>
            <a:r>
              <a:rPr lang="fr-FR" dirty="0"/>
              <a:t>Le but consiste a pouvoir placer un micro n'importe ou sur une enceinte de manière a aider les ingénieur son qui doivent se déplacer a chaque écoute pour recalibrer le micro a la tonalité voulu.</a:t>
            </a:r>
          </a:p>
          <a:p>
            <a:endParaRPr lang="fr-FR" dirty="0"/>
          </a:p>
        </p:txBody>
      </p:sp>
    </p:spTree>
    <p:extLst>
      <p:ext uri="{BB962C8B-B14F-4D97-AF65-F5344CB8AC3E}">
        <p14:creationId xmlns:p14="http://schemas.microsoft.com/office/powerpoint/2010/main" val="98063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C01D0-6038-483C-8B9E-32452CADA3E2}"/>
              </a:ext>
            </a:extLst>
          </p:cNvPr>
          <p:cNvSpPr>
            <a:spLocks noGrp="1"/>
          </p:cNvSpPr>
          <p:nvPr>
            <p:ph type="title"/>
          </p:nvPr>
        </p:nvSpPr>
        <p:spPr/>
        <p:txBody>
          <a:bodyPr/>
          <a:lstStyle/>
          <a:p>
            <a:pPr algn="ctr"/>
            <a:r>
              <a:rPr lang="fr-FR" dirty="0"/>
              <a:t>Le plan personnel</a:t>
            </a:r>
          </a:p>
        </p:txBody>
      </p:sp>
      <p:sp>
        <p:nvSpPr>
          <p:cNvPr id="3" name="Espace réservé du contenu 2">
            <a:extLst>
              <a:ext uri="{FF2B5EF4-FFF2-40B4-BE49-F238E27FC236}">
                <a16:creationId xmlns:a16="http://schemas.microsoft.com/office/drawing/2014/main" id="{A2E7FE40-B8A7-4E03-BCAD-742C0B36BA02}"/>
              </a:ext>
            </a:extLst>
          </p:cNvPr>
          <p:cNvSpPr>
            <a:spLocks noGrp="1"/>
          </p:cNvSpPr>
          <p:nvPr>
            <p:ph idx="1"/>
          </p:nvPr>
        </p:nvSpPr>
        <p:spPr/>
        <p:txBody>
          <a:bodyPr/>
          <a:lstStyle/>
          <a:p>
            <a:pPr marL="0" indent="0">
              <a:buNone/>
            </a:pPr>
            <a:r>
              <a:rPr lang="fr-FR" dirty="0"/>
              <a:t>Ce projet est diriger par Maxence </a:t>
            </a:r>
            <a:r>
              <a:rPr lang="fr-FR" dirty="0" err="1"/>
              <a:t>Watrin</a:t>
            </a:r>
            <a:r>
              <a:rPr lang="fr-FR" dirty="0"/>
              <a:t>, Arthur Antonio et Antoine Le Guen.</a:t>
            </a:r>
          </a:p>
          <a:p>
            <a:pPr marL="0" indent="0">
              <a:buNone/>
            </a:pPr>
            <a:r>
              <a:rPr lang="fr-FR" dirty="0"/>
              <a:t>Nous avons donc commencer par un bras mécanique de robot d’usine mais le degré de liberté était trop faible car il était en rotation et ne pouvais atteindre tout les endroit voulu.</a:t>
            </a:r>
          </a:p>
          <a:p>
            <a:pPr marL="0" indent="0">
              <a:buNone/>
            </a:pPr>
            <a:r>
              <a:rPr lang="fr-FR" dirty="0"/>
              <a:t>Nous sommes donc parti sur un mouvement axiale comme le moteur linéaire mais il n’est pas assez rapide sur de petit distance et son voltage est de 220V.</a:t>
            </a:r>
          </a:p>
          <a:p>
            <a:pPr marL="0" indent="0">
              <a:buNone/>
            </a:pPr>
            <a:r>
              <a:rPr lang="fr-FR" dirty="0"/>
              <a:t>  </a:t>
            </a:r>
          </a:p>
        </p:txBody>
      </p:sp>
      <p:pic>
        <p:nvPicPr>
          <p:cNvPr id="5" name="Image 4">
            <a:extLst>
              <a:ext uri="{FF2B5EF4-FFF2-40B4-BE49-F238E27FC236}">
                <a16:creationId xmlns:a16="http://schemas.microsoft.com/office/drawing/2014/main" id="{FA08C5B8-2D52-4B95-95F7-7ACCC06D4AF6}"/>
              </a:ext>
            </a:extLst>
          </p:cNvPr>
          <p:cNvPicPr>
            <a:picLocks noChangeAspect="1"/>
          </p:cNvPicPr>
          <p:nvPr/>
        </p:nvPicPr>
        <p:blipFill>
          <a:blip r:embed="rId2"/>
          <a:stretch>
            <a:fillRect/>
          </a:stretch>
        </p:blipFill>
        <p:spPr>
          <a:xfrm>
            <a:off x="0" y="4675471"/>
            <a:ext cx="2182529" cy="2182529"/>
          </a:xfrm>
          <a:prstGeom prst="rect">
            <a:avLst/>
          </a:prstGeom>
        </p:spPr>
      </p:pic>
      <p:pic>
        <p:nvPicPr>
          <p:cNvPr id="9" name="Image 8">
            <a:extLst>
              <a:ext uri="{FF2B5EF4-FFF2-40B4-BE49-F238E27FC236}">
                <a16:creationId xmlns:a16="http://schemas.microsoft.com/office/drawing/2014/main" id="{A4EB15F1-06B6-485E-AFFA-4F4BFFBAC242}"/>
              </a:ext>
            </a:extLst>
          </p:cNvPr>
          <p:cNvPicPr>
            <a:picLocks noChangeAspect="1"/>
          </p:cNvPicPr>
          <p:nvPr/>
        </p:nvPicPr>
        <p:blipFill>
          <a:blip r:embed="rId3"/>
          <a:stretch>
            <a:fillRect/>
          </a:stretch>
        </p:blipFill>
        <p:spPr>
          <a:xfrm>
            <a:off x="2182529" y="4675471"/>
            <a:ext cx="2544454" cy="2215964"/>
          </a:xfrm>
          <a:prstGeom prst="rect">
            <a:avLst/>
          </a:prstGeom>
        </p:spPr>
      </p:pic>
    </p:spTree>
    <p:extLst>
      <p:ext uri="{BB962C8B-B14F-4D97-AF65-F5344CB8AC3E}">
        <p14:creationId xmlns:p14="http://schemas.microsoft.com/office/powerpoint/2010/main" val="147205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ED5987-CE3F-47F1-AA5A-B2B666B3DF10}"/>
              </a:ext>
            </a:extLst>
          </p:cNvPr>
          <p:cNvSpPr>
            <a:spLocks noGrp="1"/>
          </p:cNvSpPr>
          <p:nvPr>
            <p:ph type="title"/>
          </p:nvPr>
        </p:nvSpPr>
        <p:spPr/>
        <p:txBody>
          <a:bodyPr/>
          <a:lstStyle/>
          <a:p>
            <a:pPr algn="ctr"/>
            <a:r>
              <a:rPr lang="fr-FR" dirty="0"/>
              <a:t>Le plan personnel</a:t>
            </a:r>
          </a:p>
        </p:txBody>
      </p:sp>
      <p:sp>
        <p:nvSpPr>
          <p:cNvPr id="3" name="Espace réservé du contenu 2">
            <a:extLst>
              <a:ext uri="{FF2B5EF4-FFF2-40B4-BE49-F238E27FC236}">
                <a16:creationId xmlns:a16="http://schemas.microsoft.com/office/drawing/2014/main" id="{FB472596-F8ED-42B8-946F-BBA6EC25CF08}"/>
              </a:ext>
            </a:extLst>
          </p:cNvPr>
          <p:cNvSpPr>
            <a:spLocks noGrp="1"/>
          </p:cNvSpPr>
          <p:nvPr>
            <p:ph idx="1"/>
          </p:nvPr>
        </p:nvSpPr>
        <p:spPr>
          <a:xfrm>
            <a:off x="677334" y="2191585"/>
            <a:ext cx="8596668" cy="3880773"/>
          </a:xfrm>
        </p:spPr>
        <p:txBody>
          <a:bodyPr/>
          <a:lstStyle/>
          <a:p>
            <a:r>
              <a:rPr lang="fr-FR" dirty="0"/>
              <a:t>Nous sommes donc parti ensuite sur des moteur a courant continu  car le couple et la rotation sont assez important mais le problèmes sont qu’il saute régulièrement des pas et donc perte en précision.</a:t>
            </a:r>
          </a:p>
          <a:p>
            <a:r>
              <a:rPr lang="fr-FR" dirty="0"/>
              <a:t>Nous avons donc fini par prendre un moteur pas a pas unipolaire mais le couple étant pas assez important pour avoir une vitesse convenable nous sommes passer sur un moteur bipolaire a 12V qui est le Nema 17 et 24.</a:t>
            </a:r>
          </a:p>
        </p:txBody>
      </p:sp>
      <p:pic>
        <p:nvPicPr>
          <p:cNvPr id="5" name="Image 4">
            <a:extLst>
              <a:ext uri="{FF2B5EF4-FFF2-40B4-BE49-F238E27FC236}">
                <a16:creationId xmlns:a16="http://schemas.microsoft.com/office/drawing/2014/main" id="{B60D6077-823A-4EBA-B003-E1BBFC796063}"/>
              </a:ext>
            </a:extLst>
          </p:cNvPr>
          <p:cNvPicPr>
            <a:picLocks noChangeAspect="1"/>
          </p:cNvPicPr>
          <p:nvPr/>
        </p:nvPicPr>
        <p:blipFill>
          <a:blip r:embed="rId2"/>
          <a:stretch>
            <a:fillRect/>
          </a:stretch>
        </p:blipFill>
        <p:spPr>
          <a:xfrm>
            <a:off x="6096000" y="5038354"/>
            <a:ext cx="2817302" cy="1878201"/>
          </a:xfrm>
          <a:prstGeom prst="rect">
            <a:avLst/>
          </a:prstGeom>
        </p:spPr>
      </p:pic>
      <p:pic>
        <p:nvPicPr>
          <p:cNvPr id="7" name="Image 6">
            <a:extLst>
              <a:ext uri="{FF2B5EF4-FFF2-40B4-BE49-F238E27FC236}">
                <a16:creationId xmlns:a16="http://schemas.microsoft.com/office/drawing/2014/main" id="{2433CDC9-2347-4F78-850B-4AC1F4DA33A2}"/>
              </a:ext>
            </a:extLst>
          </p:cNvPr>
          <p:cNvPicPr>
            <a:picLocks noChangeAspect="1"/>
          </p:cNvPicPr>
          <p:nvPr/>
        </p:nvPicPr>
        <p:blipFill>
          <a:blip r:embed="rId3"/>
          <a:stretch>
            <a:fillRect/>
          </a:stretch>
        </p:blipFill>
        <p:spPr>
          <a:xfrm>
            <a:off x="0" y="4979799"/>
            <a:ext cx="1936756" cy="1936756"/>
          </a:xfrm>
          <a:prstGeom prst="rect">
            <a:avLst/>
          </a:prstGeom>
        </p:spPr>
      </p:pic>
      <p:pic>
        <p:nvPicPr>
          <p:cNvPr id="9" name="Image 8" descr="Une image contenant texte, carte&#10;&#10;Description générée avec un niveau de confiance très élevé">
            <a:extLst>
              <a:ext uri="{FF2B5EF4-FFF2-40B4-BE49-F238E27FC236}">
                <a16:creationId xmlns:a16="http://schemas.microsoft.com/office/drawing/2014/main" id="{45E696C8-51FD-453D-BF9C-4293B5B8B091}"/>
              </a:ext>
            </a:extLst>
          </p:cNvPr>
          <p:cNvPicPr>
            <a:picLocks noChangeAspect="1"/>
          </p:cNvPicPr>
          <p:nvPr/>
        </p:nvPicPr>
        <p:blipFill>
          <a:blip r:embed="rId4"/>
          <a:stretch>
            <a:fillRect/>
          </a:stretch>
        </p:blipFill>
        <p:spPr>
          <a:xfrm>
            <a:off x="1885663" y="4950522"/>
            <a:ext cx="4210337" cy="1936755"/>
          </a:xfrm>
          <a:prstGeom prst="rect">
            <a:avLst/>
          </a:prstGeom>
        </p:spPr>
      </p:pic>
    </p:spTree>
    <p:extLst>
      <p:ext uri="{BB962C8B-B14F-4D97-AF65-F5344CB8AC3E}">
        <p14:creationId xmlns:p14="http://schemas.microsoft.com/office/powerpoint/2010/main" val="343925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EFD07-5A40-4667-BD7C-0F083F253366}"/>
              </a:ext>
            </a:extLst>
          </p:cNvPr>
          <p:cNvSpPr>
            <a:spLocks noGrp="1"/>
          </p:cNvSpPr>
          <p:nvPr>
            <p:ph type="title"/>
          </p:nvPr>
        </p:nvSpPr>
        <p:spPr/>
        <p:txBody>
          <a:bodyPr/>
          <a:lstStyle/>
          <a:p>
            <a:pPr algn="ctr"/>
            <a:r>
              <a:rPr lang="fr-FR" dirty="0"/>
              <a:t>Le plan financier</a:t>
            </a:r>
          </a:p>
        </p:txBody>
      </p:sp>
      <p:sp>
        <p:nvSpPr>
          <p:cNvPr id="3" name="Espace réservé du contenu 2">
            <a:extLst>
              <a:ext uri="{FF2B5EF4-FFF2-40B4-BE49-F238E27FC236}">
                <a16:creationId xmlns:a16="http://schemas.microsoft.com/office/drawing/2014/main" id="{A4F15437-8AEB-40E9-9342-C94F3B821548}"/>
              </a:ext>
            </a:extLst>
          </p:cNvPr>
          <p:cNvSpPr>
            <a:spLocks noGrp="1"/>
          </p:cNvSpPr>
          <p:nvPr>
            <p:ph idx="1"/>
          </p:nvPr>
        </p:nvSpPr>
        <p:spPr/>
        <p:txBody>
          <a:bodyPr/>
          <a:lstStyle/>
          <a:p>
            <a:r>
              <a:rPr lang="fr-FR" dirty="0"/>
              <a:t>Work in </a:t>
            </a:r>
            <a:r>
              <a:rPr lang="fr-FR" dirty="0" err="1"/>
              <a:t>progress</a:t>
            </a:r>
            <a:endParaRPr lang="fr-FR" dirty="0"/>
          </a:p>
        </p:txBody>
      </p:sp>
    </p:spTree>
    <p:extLst>
      <p:ext uri="{BB962C8B-B14F-4D97-AF65-F5344CB8AC3E}">
        <p14:creationId xmlns:p14="http://schemas.microsoft.com/office/powerpoint/2010/main" val="107033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F470A0-3D4F-4CC6-B5DD-299759F3054E}"/>
              </a:ext>
            </a:extLst>
          </p:cNvPr>
          <p:cNvSpPr>
            <a:spLocks noGrp="1"/>
          </p:cNvSpPr>
          <p:nvPr>
            <p:ph type="title"/>
          </p:nvPr>
        </p:nvSpPr>
        <p:spPr/>
        <p:txBody>
          <a:bodyPr/>
          <a:lstStyle/>
          <a:p>
            <a:pPr algn="ctr"/>
            <a:r>
              <a:rPr lang="fr-FR" dirty="0"/>
              <a:t>Population cible</a:t>
            </a:r>
          </a:p>
        </p:txBody>
      </p:sp>
      <p:sp>
        <p:nvSpPr>
          <p:cNvPr id="3" name="Espace réservé du contenu 2">
            <a:extLst>
              <a:ext uri="{FF2B5EF4-FFF2-40B4-BE49-F238E27FC236}">
                <a16:creationId xmlns:a16="http://schemas.microsoft.com/office/drawing/2014/main" id="{7D0E6FC1-79DB-49B4-BCD7-637DA60EA9A8}"/>
              </a:ext>
            </a:extLst>
          </p:cNvPr>
          <p:cNvSpPr>
            <a:spLocks noGrp="1"/>
          </p:cNvSpPr>
          <p:nvPr>
            <p:ph idx="1"/>
          </p:nvPr>
        </p:nvSpPr>
        <p:spPr/>
        <p:txBody>
          <a:bodyPr/>
          <a:lstStyle/>
          <a:p>
            <a:r>
              <a:rPr lang="fr-FR" dirty="0"/>
              <a:t>Le but de se projet est d’aider les ingénieur son qui doivent se déplacer a chaque nouvel essai et leur permettra de le faire depuis la salle d’enregistrement au lieu de se déplacer dans la salle studio.</a:t>
            </a:r>
          </a:p>
          <a:p>
            <a:r>
              <a:rPr lang="fr-FR" dirty="0"/>
              <a:t>Cela permettra de leurs faire gagner du temps car cela peut prendre 1h a régler les micro et les salles étant réglé a la demi-journée.</a:t>
            </a:r>
          </a:p>
          <a:p>
            <a:r>
              <a:rPr lang="fr-FR" dirty="0"/>
              <a:t>Cela permettra donc de faire du bénéfice pour les entreprises et donc de réduire les prix a la demi-journée.</a:t>
            </a:r>
          </a:p>
        </p:txBody>
      </p:sp>
      <p:pic>
        <p:nvPicPr>
          <p:cNvPr id="5" name="Image 4" descr="Une image contenant plancher, intérieur, mur, cuisine&#10;&#10;Description générée avec un niveau de confiance très élevé">
            <a:extLst>
              <a:ext uri="{FF2B5EF4-FFF2-40B4-BE49-F238E27FC236}">
                <a16:creationId xmlns:a16="http://schemas.microsoft.com/office/drawing/2014/main" id="{404C007A-C7A6-4A67-8136-9D02D5685E40}"/>
              </a:ext>
            </a:extLst>
          </p:cNvPr>
          <p:cNvPicPr>
            <a:picLocks noChangeAspect="1"/>
          </p:cNvPicPr>
          <p:nvPr/>
        </p:nvPicPr>
        <p:blipFill>
          <a:blip r:embed="rId2"/>
          <a:stretch>
            <a:fillRect/>
          </a:stretch>
        </p:blipFill>
        <p:spPr>
          <a:xfrm>
            <a:off x="-22413" y="4848225"/>
            <a:ext cx="3022041" cy="2009775"/>
          </a:xfrm>
          <a:prstGeom prst="rect">
            <a:avLst/>
          </a:prstGeom>
        </p:spPr>
      </p:pic>
      <p:pic>
        <p:nvPicPr>
          <p:cNvPr id="7" name="Image 6" descr="Une image contenant intérieur, mur&#10;&#10;Description générée avec un niveau de confiance très élevé">
            <a:extLst>
              <a:ext uri="{FF2B5EF4-FFF2-40B4-BE49-F238E27FC236}">
                <a16:creationId xmlns:a16="http://schemas.microsoft.com/office/drawing/2014/main" id="{1C74D77A-2C50-4C9B-B7BA-76600BB04B0E}"/>
              </a:ext>
            </a:extLst>
          </p:cNvPr>
          <p:cNvPicPr>
            <a:picLocks noChangeAspect="1"/>
          </p:cNvPicPr>
          <p:nvPr/>
        </p:nvPicPr>
        <p:blipFill>
          <a:blip r:embed="rId3"/>
          <a:stretch>
            <a:fillRect/>
          </a:stretch>
        </p:blipFill>
        <p:spPr>
          <a:xfrm>
            <a:off x="2999628" y="4848225"/>
            <a:ext cx="2990850" cy="2009775"/>
          </a:xfrm>
          <a:prstGeom prst="rect">
            <a:avLst/>
          </a:prstGeom>
        </p:spPr>
      </p:pic>
    </p:spTree>
    <p:extLst>
      <p:ext uri="{BB962C8B-B14F-4D97-AF65-F5344CB8AC3E}">
        <p14:creationId xmlns:p14="http://schemas.microsoft.com/office/powerpoint/2010/main" val="410762407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463</TotalTime>
  <Words>355</Words>
  <Application>Microsoft Office PowerPoint</Application>
  <PresentationFormat>Grand écran</PresentationFormat>
  <Paragraphs>29</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Trebuchet MS</vt:lpstr>
      <vt:lpstr>Wingdings 3</vt:lpstr>
      <vt:lpstr>Facette</vt:lpstr>
      <vt:lpstr>Projet technique</vt:lpstr>
      <vt:lpstr>Tables des matières </vt:lpstr>
      <vt:lpstr>Introduction</vt:lpstr>
      <vt:lpstr>Le plan personnel</vt:lpstr>
      <vt:lpstr>Le plan personnel</vt:lpstr>
      <vt:lpstr>Le plan financier</vt:lpstr>
      <vt:lpstr>Population cible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technique</dc:title>
  <dc:creator>Maxence</dc:creator>
  <cp:lastModifiedBy>OUNNABI Sofia</cp:lastModifiedBy>
  <cp:revision>55</cp:revision>
  <dcterms:created xsi:type="dcterms:W3CDTF">2018-01-08T13:34:12Z</dcterms:created>
  <dcterms:modified xsi:type="dcterms:W3CDTF">2018-01-29T15:14:49Z</dcterms:modified>
</cp:coreProperties>
</file>