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5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1B0C-DF2E-4B8C-9677-161F01C82D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E3DC-02CB-40A0-B8B3-4345BA63C4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2" y="-26125"/>
            <a:ext cx="6362430" cy="477457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06905" y="4221369"/>
            <a:ext cx="50442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latin typeface="Franklin Gothic Heavy" panose="020B0903020102020204" pitchFamily="34" charset="0"/>
              </a:rPr>
              <a:t>SUSPIROS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latin typeface="Franklin Gothic Heavy" panose="020B0903020102020204" pitchFamily="34" charset="0"/>
              </a:rPr>
              <a:t>DE CHOCOLATE</a:t>
            </a:r>
            <a:endParaRPr lang="es-ES" sz="5400" b="0" cap="none" spc="0" dirty="0">
              <a:ln w="0"/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3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Heavy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RAMIRO ATENCIO</dc:creator>
  <cp:lastModifiedBy>RAMIRO ATENCIO</cp:lastModifiedBy>
  <cp:revision>2</cp:revision>
  <dcterms:created xsi:type="dcterms:W3CDTF">2023-07-05T02:54:16Z</dcterms:created>
  <dcterms:modified xsi:type="dcterms:W3CDTF">2023-07-05T03:04:02Z</dcterms:modified>
</cp:coreProperties>
</file>