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56AE46B-58DE-4F2B-802A-2B84207450C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69CCB42-8F97-4AA5-918D-711506ECD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30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E46B-58DE-4F2B-802A-2B84207450C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B42-8F97-4AA5-918D-711506ECD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88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E46B-58DE-4F2B-802A-2B84207450C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B42-8F97-4AA5-918D-711506ECD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13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E46B-58DE-4F2B-802A-2B84207450C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B42-8F97-4AA5-918D-711506ECD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1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E46B-58DE-4F2B-802A-2B84207450C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B42-8F97-4AA5-918D-711506ECD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965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E46B-58DE-4F2B-802A-2B84207450C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B42-8F97-4AA5-918D-711506ECD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25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E46B-58DE-4F2B-802A-2B84207450C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B42-8F97-4AA5-918D-711506ECD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69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56AE46B-58DE-4F2B-802A-2B84207450C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B42-8F97-4AA5-918D-711506ECD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333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56AE46B-58DE-4F2B-802A-2B84207450C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B42-8F97-4AA5-918D-711506ECD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7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E46B-58DE-4F2B-802A-2B84207450C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B42-8F97-4AA5-918D-711506ECD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6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E46B-58DE-4F2B-802A-2B84207450C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B42-8F97-4AA5-918D-711506ECD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0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E46B-58DE-4F2B-802A-2B84207450C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B42-8F97-4AA5-918D-711506ECD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03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E46B-58DE-4F2B-802A-2B84207450C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B42-8F97-4AA5-918D-711506ECD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22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E46B-58DE-4F2B-802A-2B84207450C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B42-8F97-4AA5-918D-711506ECD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91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E46B-58DE-4F2B-802A-2B84207450C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B42-8F97-4AA5-918D-711506ECD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9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E46B-58DE-4F2B-802A-2B84207450C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B42-8F97-4AA5-918D-711506ECD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95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E46B-58DE-4F2B-802A-2B84207450C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B42-8F97-4AA5-918D-711506ECD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8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56AE46B-58DE-4F2B-802A-2B84207450C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69CCB42-8F97-4AA5-918D-711506ECD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1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Discord</a:t>
            </a:r>
            <a:r>
              <a:rPr lang="ru-RU" dirty="0"/>
              <a:t> </a:t>
            </a:r>
            <a:r>
              <a:rPr lang="ru-RU" dirty="0" smtClean="0"/>
              <a:t>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проекта</a:t>
            </a:r>
            <a:r>
              <a:rPr lang="en-US" dirty="0" smtClean="0"/>
              <a:t>:</a:t>
            </a:r>
            <a:r>
              <a:rPr lang="ru-RU" dirty="0" smtClean="0"/>
              <a:t>  Кузьмин Максим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57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  Этот бот может выдавать фото случайных </a:t>
            </a:r>
            <a:r>
              <a:rPr lang="ru-RU" dirty="0"/>
              <a:t>персонажей</a:t>
            </a:r>
            <a:r>
              <a:rPr lang="ru-RU" dirty="0" smtClean="0"/>
              <a:t> из библиотеки, которую я вручную заполнял. Персонажа вы выбираете сами. В  библиотеке могут быть как фотки, так и </a:t>
            </a:r>
            <a:r>
              <a:rPr lang="ru-RU" dirty="0" err="1" smtClean="0"/>
              <a:t>гифки</a:t>
            </a:r>
            <a:r>
              <a:rPr lang="ru-RU" dirty="0" smtClean="0"/>
              <a:t>, что является небольшим таким плюсом.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943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озможные </a:t>
            </a:r>
            <a:r>
              <a:rPr lang="ru-RU" dirty="0"/>
              <a:t>улучшения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Можно создать гораздо больше функций боту, которые могут упростить пользователю использование </a:t>
            </a:r>
            <a:r>
              <a:rPr lang="ru-RU" dirty="0" err="1" smtClean="0"/>
              <a:t>дискорда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2) Можно добавить гораздо больше фоток  к персонажу, который уже имеется и к персонажам, которых еще нет, но можно добавить.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4800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</TotalTime>
  <Words>89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 (конференц-зал)</vt:lpstr>
      <vt:lpstr>Discord Бот</vt:lpstr>
      <vt:lpstr>Особенности</vt:lpstr>
      <vt:lpstr>Возможные улучшения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Бот</dc:title>
  <dc:creator>Эдуард Кузьмин</dc:creator>
  <cp:lastModifiedBy>Эдуард Кузьмин</cp:lastModifiedBy>
  <cp:revision>2</cp:revision>
  <dcterms:created xsi:type="dcterms:W3CDTF">2021-04-26T15:04:07Z</dcterms:created>
  <dcterms:modified xsi:type="dcterms:W3CDTF">2021-04-26T16:26:28Z</dcterms:modified>
</cp:coreProperties>
</file>