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7855-49F8-4DAE-B3C8-13D2F92B26BC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8824-D220-4E6F-ADF2-F9EEE7830DDD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69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7855-49F8-4DAE-B3C8-13D2F92B26BC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8824-D220-4E6F-ADF2-F9EEE7830D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7855-49F8-4DAE-B3C8-13D2F92B26BC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8824-D220-4E6F-ADF2-F9EEE7830D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552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7855-49F8-4DAE-B3C8-13D2F92B26BC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8824-D220-4E6F-ADF2-F9EEE7830DDD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5106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7855-49F8-4DAE-B3C8-13D2F92B26BC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8824-D220-4E6F-ADF2-F9EEE7830D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6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7855-49F8-4DAE-B3C8-13D2F92B26BC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8824-D220-4E6F-ADF2-F9EEE7830DD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6409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7855-49F8-4DAE-B3C8-13D2F92B26BC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8824-D220-4E6F-ADF2-F9EEE7830D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095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7855-49F8-4DAE-B3C8-13D2F92B26BC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8824-D220-4E6F-ADF2-F9EEE7830D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23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7855-49F8-4DAE-B3C8-13D2F92B26BC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8824-D220-4E6F-ADF2-F9EEE7830D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74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7855-49F8-4DAE-B3C8-13D2F92B26BC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8824-D220-4E6F-ADF2-F9EEE7830D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08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7855-49F8-4DAE-B3C8-13D2F92B26BC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8824-D220-4E6F-ADF2-F9EEE7830D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005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7855-49F8-4DAE-B3C8-13D2F92B26BC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8824-D220-4E6F-ADF2-F9EEE7830D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40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7855-49F8-4DAE-B3C8-13D2F92B26BC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8824-D220-4E6F-ADF2-F9EEE7830D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97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7855-49F8-4DAE-B3C8-13D2F92B26BC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8824-D220-4E6F-ADF2-F9EEE7830D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68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7855-49F8-4DAE-B3C8-13D2F92B26BC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8824-D220-4E6F-ADF2-F9EEE7830D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70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7855-49F8-4DAE-B3C8-13D2F92B26BC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8824-D220-4E6F-ADF2-F9EEE7830D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447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7855-49F8-4DAE-B3C8-13D2F92B26BC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8824-D220-4E6F-ADF2-F9EEE7830D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6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D517855-49F8-4DAE-B3C8-13D2F92B26BC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41E8824-D220-4E6F-ADF2-F9EEE7830D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560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64.0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 проекта</a:t>
            </a:r>
            <a:r>
              <a:rPr lang="en-US" dirty="0" smtClean="0"/>
              <a:t>: </a:t>
            </a:r>
            <a:r>
              <a:rPr lang="ru-RU" dirty="0" smtClean="0"/>
              <a:t>Кузьмин Максим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4185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3" y="851131"/>
            <a:ext cx="8534401" cy="761538"/>
          </a:xfrm>
        </p:spPr>
        <p:txBody>
          <a:bodyPr/>
          <a:lstStyle/>
          <a:p>
            <a:r>
              <a:rPr lang="ru-RU" dirty="0" smtClean="0"/>
              <a:t>Особенности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4213" y="1995056"/>
            <a:ext cx="8534400" cy="3999344"/>
          </a:xfrm>
        </p:spPr>
        <p:txBody>
          <a:bodyPr/>
          <a:lstStyle/>
          <a:p>
            <a:r>
              <a:rPr lang="ru-RU" dirty="0" smtClean="0"/>
              <a:t>	Это на первый взгляд простая игрушка, написанная  на библиотеке </a:t>
            </a:r>
            <a:r>
              <a:rPr lang="en-US" dirty="0" err="1" smtClean="0"/>
              <a:t>pygame</a:t>
            </a:r>
            <a:r>
              <a:rPr lang="ru-RU" dirty="0" smtClean="0"/>
              <a:t>, где вы управляете подбитым танком, который может только отстреливаться от врагов, нападающих на него со </a:t>
            </a:r>
            <a:r>
              <a:rPr lang="ru-RU" smtClean="0"/>
              <a:t>всех </a:t>
            </a:r>
            <a:r>
              <a:rPr lang="ru-RU" smtClean="0"/>
              <a:t>сторон.</a:t>
            </a:r>
            <a:endParaRPr lang="ru-RU" dirty="0" smtClean="0"/>
          </a:p>
          <a:p>
            <a:r>
              <a:rPr lang="ru-RU" dirty="0"/>
              <a:t>	</a:t>
            </a:r>
            <a:r>
              <a:rPr lang="ru-RU" dirty="0" smtClean="0"/>
              <a:t>Управление танком построено на кнопках </a:t>
            </a:r>
            <a:r>
              <a:rPr lang="en-US" dirty="0" smtClean="0"/>
              <a:t>w, a, s, d</a:t>
            </a:r>
            <a:r>
              <a:rPr lang="ru-RU" dirty="0" smtClean="0"/>
              <a:t>. </a:t>
            </a:r>
            <a:r>
              <a:rPr lang="en-US" dirty="0" smtClean="0"/>
              <a:t>W – </a:t>
            </a:r>
            <a:r>
              <a:rPr lang="ru-RU" dirty="0" smtClean="0"/>
              <a:t>выстрел вверх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a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выстрел влево, </a:t>
            </a:r>
            <a:r>
              <a:rPr lang="en-US" dirty="0" smtClean="0"/>
              <a:t>s – </a:t>
            </a:r>
            <a:r>
              <a:rPr lang="ru-RU" dirty="0" smtClean="0"/>
              <a:t>выстрел вниз, </a:t>
            </a:r>
            <a:r>
              <a:rPr lang="en-US" dirty="0" smtClean="0"/>
              <a:t>d</a:t>
            </a:r>
            <a:r>
              <a:rPr lang="ru-RU" dirty="0" smtClean="0"/>
              <a:t> – соответственно </a:t>
            </a:r>
            <a:r>
              <a:rPr lang="ru-RU" dirty="0" smtClean="0"/>
              <a:t>вправо</a:t>
            </a:r>
            <a:r>
              <a:rPr lang="ru-RU" dirty="0" smtClean="0"/>
              <a:t>. </a:t>
            </a:r>
            <a:endParaRPr lang="ru-RU" dirty="0"/>
          </a:p>
          <a:p>
            <a:r>
              <a:rPr lang="ru-RU" dirty="0" smtClean="0"/>
              <a:t>	Игра начинается заново, если вдруг вы проиграли нажатием на клавишу </a:t>
            </a:r>
            <a:r>
              <a:rPr lang="en-US" dirty="0" smtClean="0"/>
              <a:t>space</a:t>
            </a:r>
            <a:r>
              <a:rPr lang="ru-RU" dirty="0" smtClean="0"/>
              <a:t>.</a:t>
            </a:r>
          </a:p>
          <a:p>
            <a:r>
              <a:rPr lang="ru-RU" dirty="0"/>
              <a:t>	</a:t>
            </a:r>
            <a:r>
              <a:rPr lang="ru-RU" dirty="0" smtClean="0"/>
              <a:t>В игре присутствует один уровень, длительность которого составляет 64 секунды.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1098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892696"/>
            <a:ext cx="8534401" cy="719973"/>
          </a:xfrm>
        </p:spPr>
        <p:txBody>
          <a:bodyPr>
            <a:normAutofit/>
          </a:bodyPr>
          <a:lstStyle/>
          <a:p>
            <a:r>
              <a:rPr lang="ru-RU" dirty="0" smtClean="0"/>
              <a:t>Возможные улучшения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4213" y="1995054"/>
            <a:ext cx="8534400" cy="3999345"/>
          </a:xfrm>
        </p:spPr>
        <p:txBody>
          <a:bodyPr/>
          <a:lstStyle/>
          <a:p>
            <a:r>
              <a:rPr lang="ru-RU" dirty="0" smtClean="0"/>
              <a:t>	1) Можно добавить несколько уровней, которые будут усложняться по таким параметрам, как</a:t>
            </a:r>
            <a:r>
              <a:rPr lang="en-US" dirty="0" smtClean="0"/>
              <a:t>:</a:t>
            </a:r>
            <a:r>
              <a:rPr lang="ru-RU" dirty="0" smtClean="0"/>
              <a:t> скорость вылетающих блоков, цвета фона прямо во время игры, деление фона на два цвета.</a:t>
            </a:r>
          </a:p>
          <a:p>
            <a:r>
              <a:rPr lang="ru-RU" dirty="0"/>
              <a:t>	</a:t>
            </a:r>
            <a:r>
              <a:rPr lang="ru-RU" dirty="0" smtClean="0"/>
              <a:t>2) Графика игры</a:t>
            </a:r>
          </a:p>
          <a:p>
            <a:r>
              <a:rPr lang="ru-RU" dirty="0"/>
              <a:t>	</a:t>
            </a:r>
            <a:r>
              <a:rPr lang="ru-RU" dirty="0" smtClean="0"/>
              <a:t>3) Бонусные предметы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222432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</TotalTime>
  <Words>9</Words>
  <Application>Microsoft Office PowerPoint</Application>
  <PresentationFormat>Широкоэкранный</PresentationFormat>
  <Paragraphs>11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Сектор</vt:lpstr>
      <vt:lpstr>64.0</vt:lpstr>
      <vt:lpstr>Особенности</vt:lpstr>
      <vt:lpstr>Возможные улучшения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Эдуард Кузьмин</dc:creator>
  <cp:lastModifiedBy>Эдуард Кузьмин</cp:lastModifiedBy>
  <cp:revision>6</cp:revision>
  <dcterms:created xsi:type="dcterms:W3CDTF">2021-03-01T14:38:33Z</dcterms:created>
  <dcterms:modified xsi:type="dcterms:W3CDTF">2021-03-01T15:56:09Z</dcterms:modified>
</cp:coreProperties>
</file>