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Расчет </a:t>
            </a:r>
            <a:r>
              <a:rPr lang="en-US" dirty="0" smtClean="0"/>
              <a:t>CRC - 8</a:t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en-US" dirty="0" err="1" smtClean="0"/>
              <a:t>ModbusRTU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42" y="260648"/>
            <a:ext cx="8229600" cy="366435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Суть алгоритма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3210" y="3556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Предположим имеется следующее начало из пакет данных:</a:t>
            </a:r>
          </a:p>
          <a:p>
            <a:pPr algn="ctr"/>
            <a:r>
              <a:rPr lang="ru-RU" sz="2000" dirty="0" smtClean="0"/>
              <a:t>  		</a:t>
            </a:r>
            <a:r>
              <a:rPr lang="ru-RU" sz="2000" dirty="0"/>
              <a:t> 00010100 </a:t>
            </a:r>
            <a:r>
              <a:rPr lang="ru-RU" sz="2000" dirty="0" smtClean="0"/>
              <a:t>00001100 11000101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26" y="11477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Первые два байта данных считываются в регистры В1 и В2 соответственно:</a:t>
            </a:r>
          </a:p>
          <a:p>
            <a:pPr algn="ctr"/>
            <a:r>
              <a:rPr lang="ru-RU" sz="2000" dirty="0" smtClean="0"/>
              <a:t>В1 – 00010100      В2 - 00001100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4326" y="201180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Далее регистры 8м раз поразрядно сдвигаются, при этом старшие разряды В2 переходят в младшие В1, а старшие В1 во флаг С</a:t>
            </a:r>
            <a:r>
              <a:rPr lang="en-US" sz="2000" dirty="0" smtClean="0"/>
              <a:t>F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94408" y="2791192"/>
            <a:ext cx="404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CF=x  &lt;-  </a:t>
            </a:r>
            <a:r>
              <a:rPr lang="ru-RU" sz="2000" dirty="0" smtClean="0"/>
              <a:t>00010100</a:t>
            </a:r>
            <a:r>
              <a:rPr lang="en-US" sz="2000" dirty="0" smtClean="0"/>
              <a:t>  &lt;- </a:t>
            </a:r>
            <a:r>
              <a:rPr lang="ru-RU" sz="2000" dirty="0" smtClean="0"/>
              <a:t> 00001100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90402" y="2791921"/>
            <a:ext cx="393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00101000 </a:t>
            </a:r>
            <a:r>
              <a:rPr lang="en-US" sz="2000" dirty="0" smtClean="0"/>
              <a:t> &lt;-  </a:t>
            </a:r>
            <a:r>
              <a:rPr lang="ru-RU" sz="2000" dirty="0" smtClean="0"/>
              <a:t>0001100х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104" y="2791192"/>
            <a:ext cx="389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01010000</a:t>
            </a:r>
            <a:r>
              <a:rPr lang="en-US" sz="2000" dirty="0" smtClean="0"/>
              <a:t>  &lt;-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001100хх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0402" y="2791192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10100000</a:t>
            </a:r>
            <a:r>
              <a:rPr lang="en-US" sz="2000" dirty="0" smtClean="0"/>
              <a:t>  &lt;-  </a:t>
            </a:r>
            <a:r>
              <a:rPr lang="ru-RU" sz="2000" dirty="0" smtClean="0"/>
              <a:t> 01100ххх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002" y="3136363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появлении единицы во флаге </a:t>
            </a:r>
            <a:r>
              <a:rPr lang="en-US" sz="2000" dirty="0" smtClean="0"/>
              <a:t>CF</a:t>
            </a:r>
            <a:r>
              <a:rPr lang="ru-RU" sz="2000" dirty="0" smtClean="0"/>
              <a:t>, над </a:t>
            </a:r>
            <a:r>
              <a:rPr lang="ru-RU" sz="2000" dirty="0"/>
              <a:t>В1 </a:t>
            </a:r>
            <a:r>
              <a:rPr lang="ru-RU" sz="2000" dirty="0" smtClean="0"/>
              <a:t>и полиномом выполняется операция ИСКЛЮЧАЮЩЕЕ ИЛИ:</a:t>
            </a:r>
          </a:p>
          <a:p>
            <a:r>
              <a:rPr lang="ru-RU" sz="2000" dirty="0" smtClean="0"/>
              <a:t>		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8104" y="2791921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CF=1  &lt;-  </a:t>
            </a:r>
            <a:r>
              <a:rPr lang="ru-RU" sz="2000" dirty="0" smtClean="0"/>
              <a:t>0100000</a:t>
            </a:r>
            <a:r>
              <a:rPr lang="en-US" sz="2000" dirty="0" smtClean="0"/>
              <a:t>0  &lt;-  </a:t>
            </a:r>
            <a:r>
              <a:rPr lang="ru-RU" sz="2000" dirty="0" smtClean="0"/>
              <a:t> 1100ххх</a:t>
            </a:r>
            <a:r>
              <a:rPr lang="en-US" sz="2000" dirty="0" smtClean="0"/>
              <a:t>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5457" y="3863994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-25000" dirty="0" smtClean="0"/>
              <a:t>xor</a:t>
            </a:r>
            <a:r>
              <a:rPr lang="en-US" sz="2000" dirty="0" smtClean="0"/>
              <a:t>1 01000000</a:t>
            </a:r>
          </a:p>
          <a:p>
            <a:pPr algn="ctr"/>
            <a:r>
              <a:rPr lang="en-US" sz="2000" dirty="0" smtClean="0"/>
              <a:t>    1 00011001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7986" y="386399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</a:t>
            </a:r>
            <a:r>
              <a:rPr lang="en-US" dirty="0"/>
              <a:t>F         B1     	   </a:t>
            </a:r>
            <a:r>
              <a:rPr lang="ru-RU" dirty="0"/>
              <a:t>Полином</a:t>
            </a:r>
            <a:br>
              <a:rPr lang="ru-RU" dirty="0"/>
            </a:br>
            <a:r>
              <a:rPr lang="en-US" dirty="0" smtClean="0"/>
              <a:t>            </a:t>
            </a:r>
            <a:r>
              <a:rPr lang="ru-RU" dirty="0"/>
              <a:t>		  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en-US" dirty="0" smtClean="0"/>
              <a:t>                                  </a:t>
            </a:r>
            <a:r>
              <a:rPr lang="ru-RU" dirty="0" smtClean="0"/>
              <a:t>1</a:t>
            </a:r>
            <a:r>
              <a:rPr lang="en-US" dirty="0" smtClean="0"/>
              <a:t>    </a:t>
            </a:r>
            <a:r>
              <a:rPr lang="ru-RU" dirty="0" smtClean="0"/>
              <a:t>010</a:t>
            </a:r>
            <a:r>
              <a:rPr lang="en-US" dirty="0" smtClean="0"/>
              <a:t>0</a:t>
            </a:r>
            <a:r>
              <a:rPr lang="ru-RU" dirty="0" smtClean="0"/>
              <a:t>0000 </a:t>
            </a:r>
            <a:r>
              <a:rPr lang="en-US" dirty="0" smtClean="0"/>
              <a:t>XOR  1  00011001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928006" y="4152026"/>
            <a:ext cx="36004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84090" y="4152026"/>
            <a:ext cx="0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764210" y="4152026"/>
            <a:ext cx="2732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68266" y="4152026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968426" y="1003692"/>
            <a:ext cx="216024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408586" y="1003692"/>
            <a:ext cx="288032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98104" y="287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47864" y="4464158"/>
            <a:ext cx="262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CF &lt;- 0 01011001</a:t>
            </a:r>
            <a:r>
              <a:rPr lang="ru-RU" sz="2000" dirty="0" smtClean="0"/>
              <a:t> -</a:t>
            </a:r>
            <a:r>
              <a:rPr lang="en-US" sz="2000" dirty="0" smtClean="0"/>
              <a:t>&gt; B1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281" y="486602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Результат операции записывается в В1, и сдвиги продолжаются, пока не выполнится оставшиеся сдвиги т.е. В2 полностью не сдвинется. 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326" y="5620713"/>
            <a:ext cx="685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Содержимое В1 после 8ми сдвигов</a:t>
            </a:r>
            <a:r>
              <a:rPr lang="ru-RU" sz="2000" dirty="0" smtClean="0"/>
              <a:t>: В1 =</a:t>
            </a:r>
            <a:r>
              <a:rPr lang="en-US" sz="2000" dirty="0" smtClean="0"/>
              <a:t> 00100001</a:t>
            </a:r>
            <a:r>
              <a:rPr lang="ru-RU" sz="2000" dirty="0" smtClean="0"/>
              <a:t> 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74326" y="6049537"/>
            <a:ext cx="892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После выполнения процедуры, в В2 записывается следующий байт из пакета. И процедура выполняется снова, где В1 = 00100001  В2 = 11000101</a:t>
            </a:r>
            <a:endParaRPr lang="ru-RU" sz="20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115593" y="6020823"/>
            <a:ext cx="0" cy="38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660232" y="1063506"/>
            <a:ext cx="144016" cy="5339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17240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20"/>
            <a:ext cx="1728192" cy="5500485"/>
          </a:xfrm>
        </p:spPr>
      </p:pic>
    </p:spTree>
    <p:extLst>
      <p:ext uri="{BB962C8B-B14F-4D97-AF65-F5344CB8AC3E}">
        <p14:creationId xmlns:p14="http://schemas.microsoft.com/office/powerpoint/2010/main" val="2911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171</Words>
  <Application>Microsoft Office PowerPoint</Application>
  <PresentationFormat>Экран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Расчет CRC - 8 для ModbusRTU</vt:lpstr>
      <vt:lpstr>Суть алгоритма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KNIGH</dc:creator>
  <cp:lastModifiedBy>KNIGH</cp:lastModifiedBy>
  <cp:revision>14</cp:revision>
  <dcterms:created xsi:type="dcterms:W3CDTF">2019-11-20T08:13:03Z</dcterms:created>
  <dcterms:modified xsi:type="dcterms:W3CDTF">2019-11-21T11:34:34Z</dcterms:modified>
</cp:coreProperties>
</file>