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60" r:id="rId4"/>
    <p:sldId id="307" r:id="rId5"/>
    <p:sldId id="308" r:id="rId6"/>
    <p:sldId id="261" r:id="rId7"/>
    <p:sldId id="262" r:id="rId8"/>
    <p:sldId id="263" r:id="rId9"/>
    <p:sldId id="264" r:id="rId10"/>
    <p:sldId id="265" r:id="rId11"/>
    <p:sldId id="267" r:id="rId12"/>
    <p:sldId id="271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IBM Plex Mono" panose="020B0509050203000203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550A8-61EA-460F-9CD6-24891A23BE60}">
  <a:tblStyle styleId="{F33550A8-61EA-460F-9CD6-24891A23B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1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22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5" r:id="rId8"/>
    <p:sldLayoutId id="2147483670" r:id="rId9"/>
    <p:sldLayoutId id="2147483671" r:id="rId10"/>
    <p:sldLayoutId id="2147483672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2596037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effectLst/>
                <a:latin typeface="g_d0_f2"/>
              </a:rPr>
              <a:t>A C# Project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886877" y="1134670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effectLst/>
                <a:latin typeface="g_d0_f2"/>
              </a:rPr>
              <a:t>Control an Elevator  </a:t>
            </a:r>
            <a:br>
              <a:rPr lang="en-IN" b="0" i="0" dirty="0">
                <a:effectLst/>
                <a:latin typeface="g_d0_f2"/>
              </a:rPr>
            </a:br>
            <a:r>
              <a:rPr lang="en-IN" b="0" i="0" dirty="0">
                <a:effectLst/>
                <a:latin typeface="g_d0_f2"/>
              </a:rPr>
              <a:t>	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117170" y="2558705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671E5D-4CB2-F53B-8D04-E98F5CCC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52" y="97261"/>
            <a:ext cx="2482215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60E79-8DDE-7E18-A07F-10D6E3031B4B}"/>
              </a:ext>
            </a:extLst>
          </p:cNvPr>
          <p:cNvSpPr txBox="1"/>
          <p:nvPr/>
        </p:nvSpPr>
        <p:spPr>
          <a:xfrm>
            <a:off x="4118186" y="4321387"/>
            <a:ext cx="3081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Mayank Agarwal</a:t>
            </a:r>
          </a:p>
          <a:p>
            <a:endParaRPr lang="en-IN" dirty="0"/>
          </a:p>
          <a:p>
            <a:r>
              <a:rPr lang="en-IN" dirty="0"/>
              <a:t>University Roll No. : 2210038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78057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727257" y="3056017"/>
            <a:ext cx="1981800" cy="149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howcase of ground floor when door is closed and lift is currently at first floor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2"/>
          </p:nvPr>
        </p:nvSpPr>
        <p:spPr>
          <a:xfrm>
            <a:off x="3548198" y="3034247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howcase when the shaft reaches ground floor and door is open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2" name="Google Shape;1752;p44"/>
          <p:cNvSpPr txBox="1">
            <a:spLocks noGrp="1"/>
          </p:cNvSpPr>
          <p:nvPr>
            <p:ph type="subTitle" idx="3"/>
          </p:nvPr>
        </p:nvSpPr>
        <p:spPr>
          <a:xfrm>
            <a:off x="6463489" y="3019732"/>
            <a:ext cx="1981800" cy="1363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ontrol panel consisting of buttons to provide command to the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944C8C7B-D6B5-FB74-A43C-9FC0FEEA3A4D}"/>
              </a:ext>
            </a:extLst>
          </p:cNvPr>
          <p:cNvPicPr>
            <a:picLocks noGrp="1" noChangeAspect="1"/>
          </p:cNvPicPr>
          <p:nvPr>
            <p:ph type="pic" idx="7"/>
          </p:nvPr>
        </p:nvPicPr>
        <p:blipFill>
          <a:blip r:embed="rId3"/>
          <a:srcRect l="2417" r="2417"/>
          <a:stretch>
            <a:fillRect/>
          </a:stretch>
        </p:blipFill>
        <p:spPr/>
      </p:pic>
      <p:pic>
        <p:nvPicPr>
          <p:cNvPr id="17" name="Picture Placeholder 16" descr="A screenshot of a phone&#10;&#10;Description automatically generated">
            <a:extLst>
              <a:ext uri="{FF2B5EF4-FFF2-40B4-BE49-F238E27FC236}">
                <a16:creationId xmlns:a16="http://schemas.microsoft.com/office/drawing/2014/main" id="{D18A8C49-6227-863C-7AEF-6A2EF1655531}"/>
              </a:ext>
            </a:extLst>
          </p:cNvPr>
          <p:cNvPicPr>
            <a:picLocks noGrp="1" noChangeAspect="1"/>
          </p:cNvPicPr>
          <p:nvPr>
            <p:ph type="pic" idx="8"/>
          </p:nvPr>
        </p:nvPicPr>
        <p:blipFill>
          <a:blip r:embed="rId4"/>
          <a:srcRect l="1668" r="1668"/>
          <a:stretch>
            <a:fillRect/>
          </a:stretch>
        </p:blipFill>
        <p:spPr/>
      </p:pic>
      <p:pic>
        <p:nvPicPr>
          <p:cNvPr id="21" name="Picture Placeholder 20" descr="A screenshot of a computer&#10;&#10;Description automatically generated">
            <a:extLst>
              <a:ext uri="{FF2B5EF4-FFF2-40B4-BE49-F238E27FC236}">
                <a16:creationId xmlns:a16="http://schemas.microsoft.com/office/drawing/2014/main" id="{522A3F95-2343-939B-80B9-763F8DEA468D}"/>
              </a:ext>
            </a:extLst>
          </p:cNvPr>
          <p:cNvPicPr>
            <a:picLocks noGrp="1" noChangeAspect="1"/>
          </p:cNvPicPr>
          <p:nvPr>
            <p:ph type="pic" idx="9"/>
          </p:nvPr>
        </p:nvPicPr>
        <p:blipFill>
          <a:blip r:embed="rId5"/>
          <a:srcRect t="1678" b="1678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6"/>
          <p:cNvSpPr txBox="1">
            <a:spLocks noGrp="1"/>
          </p:cNvSpPr>
          <p:nvPr>
            <p:ph type="title"/>
          </p:nvPr>
        </p:nvSpPr>
        <p:spPr>
          <a:xfrm>
            <a:off x="444229" y="645885"/>
            <a:ext cx="3145200" cy="639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" name="Google Shape;1843;p46"/>
          <p:cNvSpPr txBox="1">
            <a:spLocks noGrp="1"/>
          </p:cNvSpPr>
          <p:nvPr>
            <p:ph type="subTitle" idx="1"/>
          </p:nvPr>
        </p:nvSpPr>
        <p:spPr>
          <a:xfrm>
            <a:off x="516800" y="1815549"/>
            <a:ext cx="3145200" cy="25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been wonderful experience working in C# .NET Framework using visual studio and MS Access Database, clearing my concepts for OOPs and would like to work more with similar concept in future also.  I will be looking to take more projects like Elevator controller and many more under C# Programming Language.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2" name="Google Shape;1852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3895" r="6732"/>
          <a:stretch/>
        </p:blipFill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6" name="Google Shape;2026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906" b="935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4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3" name="Google Shape;2053;p50"/>
          <p:cNvSpPr txBox="1">
            <a:spLocks noGrp="1"/>
          </p:cNvSpPr>
          <p:nvPr>
            <p:ph type="title"/>
          </p:nvPr>
        </p:nvSpPr>
        <p:spPr>
          <a:xfrm>
            <a:off x="1373142" y="1417613"/>
            <a:ext cx="4497885" cy="92644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>
                <a:solidFill>
                  <a:srgbClr val="FF0000"/>
                </a:solidFill>
                <a:latin typeface="Algerian" panose="04020705040A02060702" pitchFamily="82" charset="0"/>
              </a:rPr>
              <a:t>THANK  YOU</a:t>
            </a:r>
            <a:r>
              <a:rPr lang="en" sz="4400" b="0" dirty="0">
                <a:solidFill>
                  <a:srgbClr val="FF0000"/>
                </a:solidFill>
                <a:latin typeface="Algerian" panose="04020705040A02060702" pitchFamily="82" charset="0"/>
              </a:rPr>
              <a:t>!!</a:t>
            </a:r>
            <a:endParaRPr sz="4400" b="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2563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1202582" y="1632858"/>
            <a:ext cx="5161931" cy="3342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Introduction C#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Introduction .NET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Introduction MS Access Database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About Elevator Control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Aims and Objectives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Requirements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Working Specifications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Graphical User Interface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Experience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C#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692906" y="1881502"/>
            <a:ext cx="7496053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(pronounced "See Sharp") is a modern, object-oriented programming language.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Secured and robust applications that run in “.NET”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has its roots in the C family of languages and will be immediately familiar to C, C++, Java, and JavaScript programmers.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.NET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692906" y="1881502"/>
            <a:ext cx="7496053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is a free, open source cross-platform, platform for building many different types of applications.</a:t>
            </a:r>
          </a:p>
          <a:p>
            <a:pPr marL="139700" indent="0" algn="l"/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design .NET apps in C#, F#, or Visual Basic.</a:t>
            </a:r>
          </a:p>
          <a:p>
            <a:pPr marL="425450" indent="-285750">
              <a:buFont typeface="Wingdings" panose="05000000000000000000" pitchFamily="2" charset="2"/>
              <a:buChar char="v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.NET, you can build for web, mobile, desktop, games, IoT, and more.</a:t>
            </a:r>
          </a:p>
          <a:p>
            <a:pPr marL="425450" indent="-285750" algn="l">
              <a:buFont typeface="Wingdings" panose="05000000000000000000" pitchFamily="2" charset="2"/>
              <a:buChar char="v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4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 Database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692906" y="1881502"/>
            <a:ext cx="7496053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designed by Microsoft</a:t>
            </a: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4254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ombines the relational Microsoft Jet Database Engine with a graphical user interface and software-development tools</a:t>
            </a: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53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—About Elevator control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“Designed under the assignment-01 of CIS016-2 “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AND SOFTWARE ENGINEERING”, it displays working of a elevator system for two floors using C# .NET Framework designed under visual studio 2022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attractive and working lift system with its controller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knowledge of OOPs concept and C# programming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0" name="Google Shape;1640;p41"/>
          <p:cNvGrpSpPr/>
          <p:nvPr/>
        </p:nvGrpSpPr>
        <p:grpSpPr>
          <a:xfrm>
            <a:off x="5111299" y="1980230"/>
            <a:ext cx="336779" cy="341145"/>
            <a:chOff x="3906683" y="713190"/>
            <a:chExt cx="470494" cy="476593"/>
          </a:xfrm>
        </p:grpSpPr>
        <p:sp>
          <p:nvSpPr>
            <p:cNvPr id="1641" name="Google Shape;1641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1874562" y="1959992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487680" y="2649975"/>
            <a:ext cx="221412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 Gb RAM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capacity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 specifications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control panel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Specifications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diagram&#10;&#10;Description automatically generated">
            <a:extLst>
              <a:ext uri="{FF2B5EF4-FFF2-40B4-BE49-F238E27FC236}">
                <a16:creationId xmlns:a16="http://schemas.microsoft.com/office/drawing/2014/main" id="{E6AA0764-9647-EAD6-E2D8-A82909F1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1" y="1239520"/>
            <a:ext cx="6346612" cy="375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Poppins</vt:lpstr>
      <vt:lpstr>Source Code Pro</vt:lpstr>
      <vt:lpstr>Arial</vt:lpstr>
      <vt:lpstr>g_d0_f2</vt:lpstr>
      <vt:lpstr>Algerian</vt:lpstr>
      <vt:lpstr>Wingdings</vt:lpstr>
      <vt:lpstr>IBM Plex Mono</vt:lpstr>
      <vt:lpstr>Open Sans</vt:lpstr>
      <vt:lpstr>Times New Roman</vt:lpstr>
      <vt:lpstr>Introduction to Coding Workshop by Slidesgo</vt:lpstr>
      <vt:lpstr>Control an Elevator    </vt:lpstr>
      <vt:lpstr>Table of Contents</vt:lpstr>
      <vt:lpstr>Introduction C#</vt:lpstr>
      <vt:lpstr>Introduction .NET</vt:lpstr>
      <vt:lpstr>Introduction MS Access Database</vt:lpstr>
      <vt:lpstr>—About Elevator control</vt:lpstr>
      <vt:lpstr>Aim and Objectives</vt:lpstr>
      <vt:lpstr>Requirements</vt:lpstr>
      <vt:lpstr>Working Specifications</vt:lpstr>
      <vt:lpstr>Graphical User Interface</vt:lpstr>
      <vt:lpstr>Experience</vt:lpstr>
      <vt:lpstr>THANK 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an Elevator</dc:title>
  <dc:creator>mayan</dc:creator>
  <cp:lastModifiedBy>Mayank Agarwal</cp:lastModifiedBy>
  <cp:revision>1</cp:revision>
  <dcterms:modified xsi:type="dcterms:W3CDTF">2023-11-09T05:06:53Z</dcterms:modified>
</cp:coreProperties>
</file>