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3" r:id="rId4"/>
    <p:sldId id="264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78EB-9788-41D3-8F23-B19DCCAD4BC4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CB9E-F531-4128-B641-46664D374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40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78EB-9788-41D3-8F23-B19DCCAD4BC4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CB9E-F531-4128-B641-46664D374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51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78EB-9788-41D3-8F23-B19DCCAD4BC4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CB9E-F531-4128-B641-46664D374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7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78EB-9788-41D3-8F23-B19DCCAD4BC4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CB9E-F531-4128-B641-46664D374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64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78EB-9788-41D3-8F23-B19DCCAD4BC4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CB9E-F531-4128-B641-46664D374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5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78EB-9788-41D3-8F23-B19DCCAD4BC4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CB9E-F531-4128-B641-46664D374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10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78EB-9788-41D3-8F23-B19DCCAD4BC4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CB9E-F531-4128-B641-46664D374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97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78EB-9788-41D3-8F23-B19DCCAD4BC4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CB9E-F531-4128-B641-46664D374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42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78EB-9788-41D3-8F23-B19DCCAD4BC4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CB9E-F531-4128-B641-46664D374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56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78EB-9788-41D3-8F23-B19DCCAD4BC4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CB9E-F531-4128-B641-46664D374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12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78EB-9788-41D3-8F23-B19DCCAD4BC4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5CB9E-F531-4128-B641-46664D374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9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078EB-9788-41D3-8F23-B19DCCAD4BC4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5CB9E-F531-4128-B641-46664D374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51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lutterdevs.com/creating-a-countdown-timer-using-animation-in-flutter-2d56d4f3f5f1" TargetMode="External"/><Relationship Id="rId2" Type="http://schemas.openxmlformats.org/officeDocument/2006/relationships/hyperlink" Target="https://www.youtube.com/watch?v=bjAsnIw3V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2C9F330-A5C3-FB8F-847A-F698D497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POMODORA TIMER</a:t>
            </a:r>
            <a:br>
              <a:rPr lang="en-US" altLang="zh-TW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zh-TW" alt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番茄時鐘</a:t>
            </a:r>
            <a:endParaRPr lang="en-US" altLang="zh-TW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Block Arc 51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C7E7C4-B8C1-10A5-C7DD-A352FD5EC584}"/>
              </a:ext>
            </a:extLst>
          </p:cNvPr>
          <p:cNvSpPr txBox="1"/>
          <p:nvPr/>
        </p:nvSpPr>
        <p:spPr>
          <a:xfrm>
            <a:off x="1219200" y="418592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財金系 唐榕岑 </a:t>
            </a:r>
            <a:r>
              <a:rPr lang="en-US" altLang="zh-TW" dirty="0"/>
              <a:t>408537321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317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9579E89-5503-0668-3D7D-DCCB4E4D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altLang="zh-TW" sz="6600" dirty="0"/>
              <a:t>Motive </a:t>
            </a:r>
            <a:endParaRPr lang="zh-TW" altLang="en-US" sz="6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D7E2DE-CCFE-B22B-213E-2A40007BB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不想花錢買現成品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做自己常用的東西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自己喜歡的設計</a:t>
            </a:r>
          </a:p>
        </p:txBody>
      </p:sp>
    </p:spTree>
    <p:extLst>
      <p:ext uri="{BB962C8B-B14F-4D97-AF65-F5344CB8AC3E}">
        <p14:creationId xmlns:p14="http://schemas.microsoft.com/office/powerpoint/2010/main" val="298124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24C89-BBEF-32F1-6C81-275DC894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74625" cmpd="thinThick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72FB12-A344-3F9C-FFCD-FA458B469088}"/>
              </a:ext>
            </a:extLst>
          </p:cNvPr>
          <p:cNvSpPr txBox="1"/>
          <p:nvPr/>
        </p:nvSpPr>
        <p:spPr>
          <a:xfrm>
            <a:off x="3721859" y="5834673"/>
            <a:ext cx="132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Start Button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CFFEAD7-D26D-9C6A-85CD-DD707224DD6D}"/>
              </a:ext>
            </a:extLst>
          </p:cNvPr>
          <p:cNvSpPr txBox="1"/>
          <p:nvPr/>
        </p:nvSpPr>
        <p:spPr>
          <a:xfrm>
            <a:off x="6866548" y="5834673"/>
            <a:ext cx="130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Stop Button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793AD2C-3960-BEDA-F6F5-58F6F2F00FB2}"/>
              </a:ext>
            </a:extLst>
          </p:cNvPr>
          <p:cNvSpPr txBox="1"/>
          <p:nvPr/>
        </p:nvSpPr>
        <p:spPr>
          <a:xfrm>
            <a:off x="9775367" y="5801171"/>
            <a:ext cx="13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Time</a:t>
            </a:r>
            <a:r>
              <a:rPr lang="zh-TW" altLang="en-US" dirty="0"/>
              <a:t> </a:t>
            </a:r>
            <a:r>
              <a:rPr lang="en-US" altLang="zh-TW" dirty="0"/>
              <a:t>Picker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85EAFA8-67F1-BF36-1482-DF1B7CAB7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792" y="906025"/>
            <a:ext cx="2571882" cy="457858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21CF3BA-A67E-393B-D7AD-208B6C304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19" y="906025"/>
            <a:ext cx="2571882" cy="457858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83119481-A87A-0EE2-D4C0-07D7C1A24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05" y="906024"/>
            <a:ext cx="2571882" cy="457858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3D90A50C-86C0-5CD6-07A0-AD6E18E0F9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730" y="906021"/>
            <a:ext cx="2571882" cy="4578585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BFDF0F83-49F3-6491-1B3C-40CCEFA695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8" y="906022"/>
            <a:ext cx="2571882" cy="4578585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38B7F716-4B12-6817-A8F2-192C7B7466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818" y="906021"/>
            <a:ext cx="2571882" cy="4578585"/>
          </a:xfrm>
          <a:prstGeom prst="rect">
            <a:avLst/>
          </a:prstGeom>
        </p:spPr>
      </p:pic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FFD5F16-CE03-C42B-5385-1A64D4D6DB15}"/>
              </a:ext>
            </a:extLst>
          </p:cNvPr>
          <p:cNvCxnSpPr>
            <a:cxnSpLocks/>
          </p:cNvCxnSpPr>
          <p:nvPr/>
        </p:nvCxnSpPr>
        <p:spPr>
          <a:xfrm flipH="1">
            <a:off x="4502427" y="5387009"/>
            <a:ext cx="228599" cy="44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F0CA48F-6015-5794-5183-7CB65AE5AC44}"/>
              </a:ext>
            </a:extLst>
          </p:cNvPr>
          <p:cNvCxnSpPr/>
          <p:nvPr/>
        </p:nvCxnSpPr>
        <p:spPr>
          <a:xfrm>
            <a:off x="5415280" y="5387009"/>
            <a:ext cx="172720" cy="44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89989E1-5EB4-7B2E-578B-2FE93FFE639E}"/>
              </a:ext>
            </a:extLst>
          </p:cNvPr>
          <p:cNvSpPr txBox="1"/>
          <p:nvPr/>
        </p:nvSpPr>
        <p:spPr>
          <a:xfrm flipH="1">
            <a:off x="5191759" y="5834673"/>
            <a:ext cx="164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Restart Button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6A442BB-AB48-6B91-F039-86D2DC02AC8F}"/>
              </a:ext>
            </a:extLst>
          </p:cNvPr>
          <p:cNvCxnSpPr>
            <a:cxnSpLocks/>
          </p:cNvCxnSpPr>
          <p:nvPr/>
        </p:nvCxnSpPr>
        <p:spPr>
          <a:xfrm flipH="1">
            <a:off x="7460975" y="5370994"/>
            <a:ext cx="228599" cy="44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FD1490D-9E2A-0104-58F0-883892A13E5C}"/>
              </a:ext>
            </a:extLst>
          </p:cNvPr>
          <p:cNvCxnSpPr>
            <a:cxnSpLocks/>
          </p:cNvCxnSpPr>
          <p:nvPr/>
        </p:nvCxnSpPr>
        <p:spPr>
          <a:xfrm flipH="1">
            <a:off x="10205250" y="5260776"/>
            <a:ext cx="228599" cy="44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2C34997B-BDD9-0FC1-1B16-A25E98A09923}"/>
              </a:ext>
            </a:extLst>
          </p:cNvPr>
          <p:cNvCxnSpPr/>
          <p:nvPr/>
        </p:nvCxnSpPr>
        <p:spPr>
          <a:xfrm flipH="1" flipV="1">
            <a:off x="4124960" y="690880"/>
            <a:ext cx="377467" cy="34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38483E8-90FF-9BCA-F3CA-DC5A7D4AE14B}"/>
              </a:ext>
            </a:extLst>
          </p:cNvPr>
          <p:cNvSpPr txBox="1"/>
          <p:nvPr/>
        </p:nvSpPr>
        <p:spPr>
          <a:xfrm>
            <a:off x="3655211" y="295684"/>
            <a:ext cx="214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Transparent App bar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CE5A2212-C928-7B2C-A60C-B8A9A0114218}"/>
              </a:ext>
            </a:extLst>
          </p:cNvPr>
          <p:cNvCxnSpPr/>
          <p:nvPr/>
        </p:nvCxnSpPr>
        <p:spPr>
          <a:xfrm flipH="1" flipV="1">
            <a:off x="8456840" y="662183"/>
            <a:ext cx="377467" cy="34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D81742D-B4EB-D646-1F07-3E79F155C6BF}"/>
              </a:ext>
            </a:extLst>
          </p:cNvPr>
          <p:cNvSpPr txBox="1"/>
          <p:nvPr/>
        </p:nvSpPr>
        <p:spPr>
          <a:xfrm>
            <a:off x="6625305" y="314215"/>
            <a:ext cx="221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Gradient Background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479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FFFAEB5-AF02-7B85-4F08-FB514096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9A744E-523C-63DB-ED06-615FC411B7BA}"/>
              </a:ext>
            </a:extLst>
          </p:cNvPr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tx2"/>
                </a:solidFill>
              </a:rPr>
              <a:t>原本想要把倒數圓圈替換成其他圖案，無奈功力太差做不出來</a:t>
            </a:r>
            <a:endParaRPr lang="en-US" altLang="zh-TW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8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FFFAEB5-AF02-7B85-4F08-FB514096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dirty="0">
                <a:solidFill>
                  <a:schemeClr val="tx2"/>
                </a:solidFill>
              </a:rPr>
              <a:t>Reference</a:t>
            </a:r>
            <a:endParaRPr lang="en-US" altLang="zh-TW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9A744E-523C-63DB-ED06-615FC411B7BA}"/>
              </a:ext>
            </a:extLst>
          </p:cNvPr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2"/>
                </a:solidFill>
                <a:effectLst/>
              </a:rPr>
              <a:t>Countdown timer: 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TW" dirty="0">
                <a:solidFill>
                  <a:schemeClr val="tx2"/>
                </a:solidFill>
                <a:effectLst/>
                <a:hlinkClick r:id="rId2"/>
              </a:rPr>
              <a:t>https://www.youtube.com/watch?v=bjAsnIw3VCs</a:t>
            </a:r>
            <a:endParaRPr lang="en-US" altLang="zh-TW" dirty="0">
              <a:solidFill>
                <a:schemeClr val="tx2"/>
              </a:solidFill>
              <a:effectLst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TW" dirty="0">
                <a:solidFill>
                  <a:schemeClr val="tx2"/>
                </a:solidFill>
                <a:hlinkClick r:id="rId3"/>
              </a:rPr>
              <a:t>Creating a Countdown Timer using Animation in Flutter | by Ashish Rawat | </a:t>
            </a:r>
            <a:r>
              <a:rPr lang="en-US" altLang="zh-TW" dirty="0" err="1">
                <a:solidFill>
                  <a:schemeClr val="tx2"/>
                </a:solidFill>
                <a:hlinkClick r:id="rId3"/>
              </a:rPr>
              <a:t>FlutterDevs</a:t>
            </a:r>
            <a:endParaRPr lang="en-US" altLang="zh-TW" dirty="0">
              <a:solidFill>
                <a:schemeClr val="tx2"/>
              </a:solidFill>
              <a:effectLst/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2"/>
                </a:solidFill>
                <a:effectLst/>
              </a:rPr>
              <a:t>Time picker: 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TW" dirty="0">
                <a:solidFill>
                  <a:schemeClr val="tx2"/>
                </a:solidFill>
                <a:effectLst/>
              </a:rPr>
              <a:t>https://www.youtube.com/watch?v=gQFRwAvShJc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tx2"/>
                </a:solidFill>
              </a:rPr>
              <a:t>Background: 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TW" dirty="0">
                <a:solidFill>
                  <a:schemeClr val="tx2"/>
                </a:solidFill>
              </a:rPr>
              <a:t>https://www.youtube.com/watch?v=eN62zlmjAEQ&amp;t=0s</a:t>
            </a:r>
          </a:p>
        </p:txBody>
      </p:sp>
    </p:spTree>
    <p:extLst>
      <p:ext uri="{BB962C8B-B14F-4D97-AF65-F5344CB8AC3E}">
        <p14:creationId xmlns:p14="http://schemas.microsoft.com/office/powerpoint/2010/main" val="66860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1927</TotalTime>
  <Words>128</Words>
  <Application>Microsoft Office PowerPoint</Application>
  <PresentationFormat>寬螢幕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POMODORA TIMER 番茄時鐘</vt:lpstr>
      <vt:lpstr>Motive </vt:lpstr>
      <vt:lpstr>Function</vt:lpstr>
      <vt:lpstr>Problem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POMODORA TIMER 番茄時鐘</dc:title>
  <dc:creator>唐榕岑</dc:creator>
  <cp:lastModifiedBy>唐榕岑</cp:lastModifiedBy>
  <cp:revision>4</cp:revision>
  <dcterms:created xsi:type="dcterms:W3CDTF">2022-05-10T15:06:45Z</dcterms:created>
  <dcterms:modified xsi:type="dcterms:W3CDTF">2022-05-31T03:27:35Z</dcterms:modified>
</cp:coreProperties>
</file>