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0954-8ABA-DA16-CCD5-6111754F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3B5646-0475-1B5A-60E3-57F03968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BCFDC-3B93-C584-1BF4-EE15D64B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5ED3A-EE34-2F4D-2599-56910B41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DD2EE-FD11-6E2F-68D4-0DD49F4E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78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9B792-2DDC-F3E7-19E4-65C36997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EDD95C-7716-A621-4989-4C26AF38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BA5B67-ECF6-7CBF-3AB1-E2EF2049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09C9E-C64A-27E2-434E-0881306C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F096E-D3D5-3F91-5004-897DC45F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88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120C09-0E61-C400-E1CB-86875DA30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65251E-E6A0-B528-7CDE-B8A79F05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839CA-EC4F-34D9-736E-F6ACFD9F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BBF14-8477-9184-C226-88C95501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C2249-A64A-DA04-6CE6-0F077A0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9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C402F-EF33-BC3A-77ED-6EE9FAF0EAEA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830583"/>
            <a:ext cx="11017251" cy="51960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970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0"/>
            <a:ext cx="11017251" cy="363134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2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899"/>
            <a:ext cx="9845042" cy="335279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9420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900"/>
            <a:ext cx="9845042" cy="23622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5830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628332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860800" cy="60892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2217375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20" y="3299317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9120" y="4381259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9120" y="5463201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153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1A3C2-55DC-E564-50EA-A9338482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2C1C2-B894-67D6-906A-49D492ED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DA613-36C4-34FA-47A7-529CC1E0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90C488-52A7-4434-1BFF-6ADBB886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130BE-A179-D2AA-0797-B13211FA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76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84200" y="584200"/>
            <a:ext cx="1443041" cy="56834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9080" y="2707481"/>
            <a:ext cx="5689601" cy="1443039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54350" y="584199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54350" y="1755088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54350" y="2925977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4350" y="4096866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54350" y="5267753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7276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082381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7F3D3-4A12-2E75-B01E-1D4FFC79BAB5}"/>
              </a:ext>
            </a:extLst>
          </p:cNvPr>
          <p:cNvSpPr/>
          <p:nvPr userDrawn="1"/>
        </p:nvSpPr>
        <p:spPr>
          <a:xfrm>
            <a:off x="584200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C65A-83E7-C511-32D9-813802722A58}"/>
              </a:ext>
            </a:extLst>
          </p:cNvPr>
          <p:cNvSpPr/>
          <p:nvPr userDrawn="1"/>
        </p:nvSpPr>
        <p:spPr>
          <a:xfrm>
            <a:off x="9580563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1"/>
            <a:ext cx="11020425" cy="985520"/>
          </a:xfrm>
        </p:spPr>
        <p:txBody>
          <a:bodyPr anchor="t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649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7740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16831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6592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1501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3409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6C9B8B2-1134-BB17-0F1A-D4997FE23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884932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C95E7AF-16F8-C807-CBD7-B8581B52C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466816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E00E7E40-44F1-FBBA-D92B-E50AC4F0D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263740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E716859-CF38-04EB-9CC3-0E28EA77D2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845624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0654B0D-9250-D988-A790-26613C322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642548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905ADEF-9F91-866D-D04D-C5609B8D50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224432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8CF870E7-54E5-A28E-2F88-65A79CA0C1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021357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C4A4443-8C5D-4F1E-B047-DB6175BC03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603241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3981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63B1BF72-95C9-C967-7334-A0E69CC06F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1FC4FA2F-7AE9-168D-0D5A-DA4BFDBBB4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F3754505-3926-F1C2-E5BB-1BA22BA50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98442E5C-ECC0-EE1A-ADE1-CAA30ED3F3E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1BEECA7-6A89-70AF-0A62-FE1A39C53A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D9E394-4F17-2CD5-15A1-F59B188089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72A69CD-0326-405E-BE44-4DC84F92D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FDA902-E2B2-82D1-473A-34A141C5D4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0" y="1788160"/>
            <a:ext cx="12192000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11017251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11017250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28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705974" y="1788160"/>
            <a:ext cx="2486025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5508627" cy="1383452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5508626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7822D4-3AF1-5B58-2FF0-158DBC5AC5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781050"/>
            <a:ext cx="3492500" cy="52959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5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307305" y="2045546"/>
            <a:ext cx="9577390" cy="138345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5" y="2045548"/>
            <a:ext cx="9577390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306" y="3672238"/>
            <a:ext cx="9577388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99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FB1061-563E-2AD7-21A5-0726FC80557C}"/>
              </a:ext>
            </a:extLst>
          </p:cNvPr>
          <p:cNvSpPr/>
          <p:nvPr userDrawn="1"/>
        </p:nvSpPr>
        <p:spPr>
          <a:xfrm>
            <a:off x="7416800" y="2122260"/>
            <a:ext cx="3088640" cy="47357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6DDC8-DB22-6C0B-8810-82990028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F6CDFE-D8CA-FDD7-3CFC-9A8CA564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5EA3C-AC9E-7040-7570-3A78FA2E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E4206-5C86-F54B-026D-CB9B607E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2F4BE-BD41-FEE6-B34E-2B44C9C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14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2B51C-72FC-C14E-4309-AA93EB901489}"/>
              </a:ext>
            </a:extLst>
          </p:cNvPr>
          <p:cNvSpPr/>
          <p:nvPr userDrawn="1"/>
        </p:nvSpPr>
        <p:spPr>
          <a:xfrm>
            <a:off x="0" y="6273335"/>
            <a:ext cx="12191999" cy="5750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60B8B-5720-990A-3DEF-C5BAAC8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ED8E2-07EF-DBCC-B2DF-FE4B1522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E942D-5CEE-547F-FC90-FF68D80B1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B5DC54-9B5C-B1F1-993B-0F66049C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E535FD-FB6D-6257-CB17-DE4C8BF1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328B2-2603-5C29-6370-F23343D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7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E1DFE-554F-BFF5-D289-BA288E4B94A4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5D200E-ACDD-ED09-8864-C19DF2DF0131}"/>
              </a:ext>
            </a:extLst>
          </p:cNvPr>
          <p:cNvGrpSpPr/>
          <p:nvPr userDrawn="1"/>
        </p:nvGrpSpPr>
        <p:grpSpPr>
          <a:xfrm>
            <a:off x="4134283" y="3165226"/>
            <a:ext cx="3923434" cy="1307812"/>
            <a:chOff x="4134283" y="2771991"/>
            <a:chExt cx="392343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55A1E4-0A7D-61F7-DF47-1F2DCB838D8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3" name="Arc 47">
                <a:extLst>
                  <a:ext uri="{FF2B5EF4-FFF2-40B4-BE49-F238E27FC236}">
                    <a16:creationId xmlns:a16="http://schemas.microsoft.com/office/drawing/2014/main" id="{239D014E-939D-FD36-06DF-8D3773228C9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654F355E-77E8-017D-8B3E-B9D81D5DEA1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5" name="Arc 49">
                <a:extLst>
                  <a:ext uri="{FF2B5EF4-FFF2-40B4-BE49-F238E27FC236}">
                    <a16:creationId xmlns:a16="http://schemas.microsoft.com/office/drawing/2014/main" id="{86EFA4FB-592D-87A7-95CF-5ED4421DA8C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3F3CCF-9B62-1DE3-3444-3B8B2FCDD60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036C405-9275-2F84-831C-82012562750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ACAF944-1570-81A0-5432-F16C209A0D8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E4C73F8-72F1-6DC7-8E7F-402C319DCDB4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1758817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542151"/>
            <a:ext cx="3495914" cy="88290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288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8043" y="46075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4629" y="5390893"/>
            <a:ext cx="3495914" cy="8829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175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08710" y="17627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08710" y="2546093"/>
            <a:ext cx="3495914" cy="88290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062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291745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D1F188-4061-CB4B-00D1-ABF856B21BAB}"/>
              </a:ext>
            </a:extLst>
          </p:cNvPr>
          <p:cNvGrpSpPr/>
          <p:nvPr userDrawn="1"/>
        </p:nvGrpSpPr>
        <p:grpSpPr>
          <a:xfrm>
            <a:off x="3485750" y="3165226"/>
            <a:ext cx="5231244" cy="1307812"/>
            <a:chOff x="4134283" y="3357980"/>
            <a:chExt cx="523124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F1B17-071A-DFEF-C4B7-650ABC8F88F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62AE3D14-CA88-B88C-083A-FB9EDC26CF6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1C198DB0-8CA2-1A60-6ADA-E84FC85E0EB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1D17-6C5D-B19D-B2E8-BE5063B2C5E2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E97B1A77-13E9-076F-C9EC-8910BE6CA61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580EFB7C-1AE1-9F5D-5909-EAC6951E0BB7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1BD2ED-6C69-571D-A5A6-D86D46E106B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8D6874D-0B7E-F11A-8FEB-EB13D1F9D46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87D6E92-F139-0187-5027-354FBCD86E9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92C11-4059-21AA-3BB0-D1228061B27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82FAAD4-6A94-7DCE-7476-C6026EADD3F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2D17A48-42C4-2192-FB33-3448C1A4C94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9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51093"/>
            <a:ext cx="2638185" cy="838094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955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6706" y="4651576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3292" y="5434911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870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34571" y="1495031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1157" y="2278366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784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6440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3026" y="3751093"/>
            <a:ext cx="2638185" cy="83809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5699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5C974-FD8D-C29F-00F5-915EDA7E0E75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C58569-A743-E665-D540-B481B64E8459}"/>
              </a:ext>
            </a:extLst>
          </p:cNvPr>
          <p:cNvGrpSpPr/>
          <p:nvPr userDrawn="1"/>
        </p:nvGrpSpPr>
        <p:grpSpPr>
          <a:xfrm>
            <a:off x="2827762" y="3165226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799DBCE-3CDD-CE06-DCD3-E33D796CFBF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D2BB6497-C9ED-231A-3D46-236A20D9154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3B7F452B-F78D-F2B0-F33B-AC7925960C2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F3999495-48D8-5CE9-11CD-A667A50E615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3AC1403-57C4-36A3-F449-8E53AE126B46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C7DAF-3551-94E6-E084-19FAD06C1A0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3B8828-CA10-E6AF-81C9-846A2AA7EC2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78BF60-1F33-C76B-4C83-FB7F261873ED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E83B02A-572D-64E3-61A5-073ADE6A493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D20091-D26D-739C-EC0D-4332030E65C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2816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9402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602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6016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52602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42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9215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65801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6725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82415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9001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7508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95614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92200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8291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7ABE3-587C-7F7B-C8B5-EB06AF8AD71B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1977-D6EC-333E-C866-039AE7FC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059C0-2819-D7F8-B4D2-D544468EF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0B2F77-1FF4-F1E4-78A0-6EA4263C0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7722A7-02AE-EC63-1D5E-467E28E5E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490E8B-2AE2-9C80-AA46-8209F15E1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641541-CB1F-2250-1D15-657D9EBD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EBD736-8A31-D12B-A372-666D958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990B1F-2B2D-99E2-FC52-E33C33C2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78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B7D51-CF9D-4526-1725-5AB30663276A}"/>
              </a:ext>
            </a:extLst>
          </p:cNvPr>
          <p:cNvGrpSpPr/>
          <p:nvPr userDrawn="1"/>
        </p:nvGrpSpPr>
        <p:grpSpPr>
          <a:xfrm>
            <a:off x="2172567" y="3165226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A57EA404-270C-3D5C-14F9-1ECC47BA9B07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0D06A7F-9509-C3A7-2D2C-78C39714085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4" name="Arc 47">
              <a:extLst>
                <a:ext uri="{FF2B5EF4-FFF2-40B4-BE49-F238E27FC236}">
                  <a16:creationId xmlns:a16="http://schemas.microsoft.com/office/drawing/2014/main" id="{AB4BBBAA-DF0A-9D34-37E3-99180009310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5" name="Arc 48">
              <a:extLst>
                <a:ext uri="{FF2B5EF4-FFF2-40B4-BE49-F238E27FC236}">
                  <a16:creationId xmlns:a16="http://schemas.microsoft.com/office/drawing/2014/main" id="{DB6A20B4-C07C-5DCC-F25A-7118BCF0C18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96B9398F-6113-4672-FFF8-FBAD5FEF4AC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69A4899F-6BC6-0545-C425-46B0A391B53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54F923D-0F8C-75D3-F560-621D6C55D4E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737C037-6C33-E597-EC0D-93C1577C4A5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5F0F000-9A20-4E99-4193-B75FEBC4342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62F459-ACA9-F2CB-F2C1-6C19554093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8D4F275-76C2-2516-B3A5-F4BEB2B9CA7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0126FB4-61AC-3C71-2538-087676C2A51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8224" y="149223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4810" y="227556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9148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176" y="458250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762" y="536583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507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84128" y="1497858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80714" y="2281192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866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080" y="4574756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3666" y="5358090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25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0032" y="149780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226618" y="228113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4584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52984" y="457941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49570" y="536274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943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4D20-60B7-FDC8-17DF-CB80C61564C0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242D9-324D-2BA0-02ED-F356DB8A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9C5D8D-22D6-78D3-4A8D-F1146B29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F3B3D0-5AB3-E07D-C9FC-5DA690A0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32686C-8ECC-E42D-648C-917F9BC7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A78B15-F3FD-7487-7A7D-08CD77F8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144E00-84CB-C865-4BE1-C9C7AA14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5B5E46-A15C-CDF1-ED06-CDBFF3AB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8F657-1E62-5779-C86A-F11897CC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2340-52B9-62BD-E5DB-F4970EF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210552-3E42-A98D-2FE9-B0111D19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1C9ABF-C32E-D3C4-44D8-7A4C99DB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6796AD-759B-0D1A-DB94-BF36B39A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3232A-E6B9-4224-1F5D-A8754D9A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25CDA-0046-60B4-8F50-AE243E5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01FDAE-5021-B8AD-716A-6404AA307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46387-5502-3C69-A29A-6A966CBF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E57A1F-4A3F-78CE-E639-AFF1473D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81CB6-B367-E71D-8ECA-BB3F36B2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42D191-D67E-4E36-1794-93F9CD84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3113-DF39-A972-E3D6-74EE6C68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D0698-206C-BE25-E617-C3940401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508C42-DFE8-936B-4FB7-ACD895354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3A51-2387-451D-84A6-394AFC4650D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1B2A9F-6214-F837-B543-837F33BFD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2D536-9349-1883-C804-5DC097F7E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2DD3-0C95-4E71-9EBF-55FC4C3B4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CC8E-ACD5-7EAF-0318-14DE89454DA6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38" y="6454056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5" r:id="rId3"/>
    <p:sldLayoutId id="2147483681" r:id="rId4"/>
    <p:sldLayoutId id="2147483706" r:id="rId5"/>
    <p:sldLayoutId id="2147483707" r:id="rId6"/>
    <p:sldLayoutId id="2147483682" r:id="rId7"/>
    <p:sldLayoutId id="2147483698" r:id="rId8"/>
    <p:sldLayoutId id="2147483691" r:id="rId9"/>
    <p:sldLayoutId id="2147483708" r:id="rId10"/>
    <p:sldLayoutId id="2147483709" r:id="rId11"/>
    <p:sldLayoutId id="2147483696" r:id="rId12"/>
    <p:sldLayoutId id="2147483697" r:id="rId13"/>
    <p:sldLayoutId id="2147483695" r:id="rId14"/>
    <p:sldLayoutId id="2147483710" r:id="rId15"/>
    <p:sldLayoutId id="2147483711" r:id="rId16"/>
    <p:sldLayoutId id="2147483673" r:id="rId17"/>
    <p:sldLayoutId id="2147483672" r:id="rId18"/>
    <p:sldLayoutId id="2147483665" r:id="rId19"/>
    <p:sldLayoutId id="2147483676" r:id="rId20"/>
    <p:sldLayoutId id="2147483668" r:id="rId21"/>
    <p:sldLayoutId id="2147483664" r:id="rId22"/>
    <p:sldLayoutId id="2147483675" r:id="rId23"/>
    <p:sldLayoutId id="2147483669" r:id="rId24"/>
    <p:sldLayoutId id="2147483692" r:id="rId25"/>
    <p:sldLayoutId id="2147483677" r:id="rId26"/>
    <p:sldLayoutId id="2147483679" r:id="rId27"/>
    <p:sldLayoutId id="2147483678" r:id="rId28"/>
    <p:sldLayoutId id="2147483680" r:id="rId29"/>
    <p:sldLayoutId id="2147483693" r:id="rId30"/>
    <p:sldLayoutId id="2147483694" r:id="rId31"/>
    <p:sldLayoutId id="2147483686" r:id="rId32"/>
    <p:sldLayoutId id="2147483687" r:id="rId33"/>
    <p:sldLayoutId id="2147483688" r:id="rId34"/>
    <p:sldLayoutId id="2147483689" r:id="rId35"/>
    <p:sldLayoutId id="2147483699" r:id="rId36"/>
    <p:sldLayoutId id="2147483700" r:id="rId37"/>
    <p:sldLayoutId id="2147483701" r:id="rId38"/>
    <p:sldLayoutId id="2147483702" r:id="rId39"/>
    <p:sldLayoutId id="2147483670" r:id="rId40"/>
    <p:sldLayoutId id="214748367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80D0-F5C8-5A3A-C917-3A0E4FD2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Умная записная книжка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AF04ED-0C42-5B8D-61B6-395FD7CA2D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04" r="2020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2E7EF-F47B-C361-E4AC-5427724920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Выполнил студент группы 30022</a:t>
            </a:r>
            <a:r>
              <a:rPr lang="en-US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6D89-80BB-34D7-21A3-E17917A01A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Лютов А. В.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11E7E-ECD7-BFD1-BC82-9EF8AC70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D8CDE9-A341-3B3C-4F3A-90B186D22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/>
              <a:t>Тема курсовой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8B97EE-FC89-2849-22EB-5B8C312CD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/>
              <a:t>"Умная записная книжка" — приложение для эффективного управления заметками с использованием современных технологий.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FEC4D9-570F-EA34-27F9-6E916A7FB55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0340" r="10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992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165F0-CD7B-B763-EB58-41CF21A0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 реализации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86CFE7-2264-0E66-0D1B-89F9B503C88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2685" b="2685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616860D-AF41-A365-760D-E26FA64C99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7F06FF-4AA0-EB92-4DE8-74A1E19AC7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Приложение разработано с использованием C++ и </a:t>
            </a:r>
            <a:r>
              <a:rPr lang="ru-RU" dirty="0" err="1"/>
              <a:t>Qt</a:t>
            </a:r>
            <a:r>
              <a:rPr lang="ru-RU" dirty="0"/>
              <a:t> для создания интуитивно понятного интерфейса. Библиотеки STL используются для эффективной обработки данных.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3CBF07F-F91D-7248-43F9-803AD7ADD0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Хештеги упрощают навигацию, позволяя пользователям быстро находить связанные заметки. Использование JSON для хранения заметок обеспечит надежный доступ к данным.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50E6179-1D4E-F337-103E-AF9196B496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/>
              <a:t>Ключевые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28734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BD9B7-9288-E002-A00E-496CA117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Функционал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E2EBC1-702B-79A8-47B7-89E532CEE2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/>
              <a:t>Основные функции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DA648E-44EA-5247-6826-F94D525BF0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Поиск заметок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7A5EB-DCF4-C853-6E78-D810D2C5BC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Пользователи могут добавлять, редактировать и удалять заметки, предоставляя гибкость в управлении текстами. Возможность фильтрации заметок по хештегам улучшает взаимодействие.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C9E60D3-2395-7200-EE24-F8EF10E30A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Система быстрого поиска позволяет находить заметки по ключевым словам, делая работу с приложением максимально эффективной. Всё это способствует лучшему управлению информацией.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DD86C1-D318-A408-E548-D359A875211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197" r="30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81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CA9C1D2-D38F-66C4-138E-F220C5FEC1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Идеи для улучшений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D8B241-B8AA-54F1-9912-6AC3C97F64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Интерфейс и мобильная версия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090E0-F3DF-762F-D88A-8391DF5E5B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/>
              <a:t>Автоматизация хештегов может улучшить пользовательский опыт. Внедрение иерархических хештегов также может повысить структуру заметок.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E62AAB-3B97-07FA-F562-C63FF6988B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/>
              <a:t>Добавление темной темы и настройка цветовых схем повысят привлекательность интерфейса. Разработка под Android обеспечит широкую доступность приложения.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C03477-26D4-EB25-1D37-6CFEC40A982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6438" r="16438"/>
          <a:stretch>
            <a:fillRect/>
          </a:stretch>
        </p:blipFill>
        <p:spPr/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792A46F-45FB-69DB-5E3C-7A0069A8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Возможные улучшения</a:t>
            </a:r>
          </a:p>
        </p:txBody>
      </p:sp>
    </p:spTree>
    <p:extLst>
      <p:ext uri="{BB962C8B-B14F-4D97-AF65-F5344CB8AC3E}">
        <p14:creationId xmlns:p14="http://schemas.microsoft.com/office/powerpoint/2010/main" val="3445441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04121A7-CE19-4CAD-9703-06FF7BD3D040}">
  <we:reference id="wa200005566" version="3.0.0.2" store="ru-RU" storeType="OMEX"/>
  <we:alternateReferences>
    <we:reference id="wa200005566" version="3.0.0.2" store="wa200005566" storeType="OMEX"/>
  </we:alternateReferences>
  <we:properties>
    <we:property name="theme" value="{&quot;name&quot;:&quot;Green&quot;,&quot;color&quot;:&quot;#DBFEF7&quot;,&quot;template&quot;:&quot;Terra&quot;,&quot;colorPalette&quot;:[&quot;455F51&quot;,&quot;E3DED1&quot;,&quot;549E39&quot;,&quot;8AB833&quot;,&quot;C0CF3A&quot;,&quot;029676&quot;,&quot;4AB5C4&quot;,&quot;0989B1&quot;,&quot;6B9F25&quot;,&quot;BA6906&quot;],&quot;previewImages&quot;:[&quot;https://cpp.appsdowonders.com/assets/SlideTitle-terra-green.png&quot;,&quot;https://cpp.appsdowonders.com/assets/SlideTextbox1-terra-green.png&quot;,&quot;https://cpp.appsdowonders.com/assets/SlideTextbox3-terra-green.png&quot;,&quot;https://cpp.appsdowonders.com/assets/SlideTable-terra-green.png&quot;,&quot;https://cpp.appsdowonders.com/assets/SlideTimeline-terra-green.png&quot;],&quot;index&quot;:1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180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Тема Office</vt:lpstr>
      <vt:lpstr>Terra</vt:lpstr>
      <vt:lpstr>Умная записная книжка</vt:lpstr>
      <vt:lpstr>Введение</vt:lpstr>
      <vt:lpstr>Особенности реализации</vt:lpstr>
      <vt:lpstr>Функционал приложения</vt:lpstr>
      <vt:lpstr>Возможные улучшения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Лютов</dc:creator>
  <cp:lastModifiedBy>Александр Лютов</cp:lastModifiedBy>
  <cp:revision>2</cp:revision>
  <dcterms:created xsi:type="dcterms:W3CDTF">2025-03-31T17:28:05Z</dcterms:created>
  <dcterms:modified xsi:type="dcterms:W3CDTF">2025-03-31T17:39:08Z</dcterms:modified>
</cp:coreProperties>
</file>