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D5FF-F986-162B-C254-A364B74B7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321B-3CED-DD35-81A6-4F8057ED4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378A-4078-FDB0-AAEB-E0A3F167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CBF3-01EE-4670-B5B6-3442BF09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085C-EDF5-4CFC-7EB7-E4280CD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CA46-16DF-9700-EEC8-25BB0B8A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149EF-2E4A-B0E5-1531-C076D403C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3C69-867D-BADA-9511-2A1B224B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5D51-B1EB-A8C9-C401-14AC11A6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31B95-21CC-27C7-C0D1-4DAE3CC6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E0265-77A8-CE86-4C7C-42FBDAAD5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2ADD-BBC2-079E-C074-C9844722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9EDB-5628-ED14-86D5-4BEAFBEC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7F8B-1B34-5A87-E3D4-C2C01555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78BA-2232-E703-0F79-407FA7CF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3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3118-0B8F-A6B1-4B8D-B9F210F6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AE90-BF55-4003-4DB5-5C0F3BCB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6F42-3C1A-9379-5839-8A0BD002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E03D0-1D4F-CD4F-7997-0869F5AB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3D8F-BCE3-C9F4-16B6-07A0AE11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A4CF-5DE1-B3FF-E392-F5E9C93B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0102-8873-9B4B-BE9F-874385E0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3DC58-EBC6-3A7D-E8CE-C710B380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BE8C4-8C79-ABFF-DB3A-8DDD59B6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1C36-6465-F98B-44D9-C0E99E92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64C6-C7DC-F362-D708-DB8E0FE8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A432-6E57-EC71-576E-314A038B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B0420-DB2E-2A48-D5F1-36B7E8BA1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DC29C-EB79-D1B7-F781-A0F1D050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73767-878E-CEB9-2A00-4EA6D385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E87C8-161D-1528-2E0E-613D874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EF2A-7FD2-8CCA-32DA-BF0D9A45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9F1ED-2646-823B-7DF2-B8FD7E5CE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1AE03-78F5-11F9-6E89-18E56ED24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3676F-8A09-70C4-6500-616667FD2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5F1EC-647A-9DAB-32D8-94289B8A2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88704-2846-E9D9-6484-B6FBB3D5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7C218-5154-EBF1-431B-4A3908B6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BFDB0-F30C-0AE6-A131-01B6F791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2EA4-F797-CB9F-243A-38BDDCF8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8FE4B-A7AE-1900-F3AD-706411FC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A1C15C-7D9C-1C2D-A22D-DC011A85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1187F-7144-6516-0684-4082A776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07986-E49A-FDCB-C148-96EF6897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59841-DF0D-3198-74C8-AAD937535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52C30-D5D1-944D-A26F-1839F587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9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56FD-F674-7C00-9E8C-9EB1C333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F00F-B62C-BEAE-33A0-255F9EA4B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A22CA-91D4-07BA-36CB-E0B1EEDFE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77C75-25C7-281C-095B-50237581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1A8AA-13BB-D003-01DB-6B565AE6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6A455-C7E9-B86D-A0F9-86E5A3CC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5C03-F40C-40C9-09C3-F2F8DFAC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1A954-CD10-6F25-5640-57AF2EBB4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78C9-C3AC-ED01-E67C-2D0B79706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53229-6D97-3D33-3BC3-3289B4A1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3E384-DC1D-466E-A721-731EBBE3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2D10A-CFA2-1038-A754-8E633B33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889B6-F8D4-005B-EA11-79FC9DBD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7AE34-AE25-AB8F-D5A0-E22CED3B5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B8CA-9587-31A1-E126-2EE26F6C6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C08E7-7908-B843-9923-2CD2B5FC43F5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7765-3916-20B1-6BE0-5D9BB245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CF3C-8042-BD59-4A4A-6026F28BF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C9257-B346-8845-BBAD-CB2F2E7AB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3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748F04-7C53-57C6-A421-2ABB0348B5B0}"/>
              </a:ext>
            </a:extLst>
          </p:cNvPr>
          <p:cNvSpPr/>
          <p:nvPr/>
        </p:nvSpPr>
        <p:spPr>
          <a:xfrm>
            <a:off x="2383604" y="1335641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6C8C7-7CBB-64B3-99FF-70E0F4BDF91A}"/>
              </a:ext>
            </a:extLst>
          </p:cNvPr>
          <p:cNvSpPr/>
          <p:nvPr/>
        </p:nvSpPr>
        <p:spPr>
          <a:xfrm>
            <a:off x="2383604" y="1859622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EDA48-4224-A5E4-F2F7-58CED20167E6}"/>
              </a:ext>
            </a:extLst>
          </p:cNvPr>
          <p:cNvSpPr/>
          <p:nvPr/>
        </p:nvSpPr>
        <p:spPr>
          <a:xfrm>
            <a:off x="2383604" y="2383603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654E5D-0508-7BD5-BD81-9DD395DD22D2}"/>
              </a:ext>
            </a:extLst>
          </p:cNvPr>
          <p:cNvSpPr/>
          <p:nvPr/>
        </p:nvSpPr>
        <p:spPr>
          <a:xfrm>
            <a:off x="2383604" y="2905019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A9AD2-78D6-CAEF-BB70-B657683A2F39}"/>
              </a:ext>
            </a:extLst>
          </p:cNvPr>
          <p:cNvSpPr/>
          <p:nvPr/>
        </p:nvSpPr>
        <p:spPr>
          <a:xfrm>
            <a:off x="2383604" y="3429000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946C9A-03BF-FC09-56FA-F063EBA90456}"/>
              </a:ext>
            </a:extLst>
          </p:cNvPr>
          <p:cNvSpPr/>
          <p:nvPr/>
        </p:nvSpPr>
        <p:spPr>
          <a:xfrm>
            <a:off x="2383604" y="3950416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267121-87CF-78C0-A943-922E26A95B31}"/>
              </a:ext>
            </a:extLst>
          </p:cNvPr>
          <p:cNvSpPr/>
          <p:nvPr/>
        </p:nvSpPr>
        <p:spPr>
          <a:xfrm>
            <a:off x="7481301" y="1333076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BB206-CAD6-79CD-8DB7-AFA2DF022237}"/>
              </a:ext>
            </a:extLst>
          </p:cNvPr>
          <p:cNvSpPr/>
          <p:nvPr/>
        </p:nvSpPr>
        <p:spPr>
          <a:xfrm>
            <a:off x="7481301" y="1857057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AFE1B-681B-C1E3-44B2-E8D44D500E60}"/>
              </a:ext>
            </a:extLst>
          </p:cNvPr>
          <p:cNvSpPr/>
          <p:nvPr/>
        </p:nvSpPr>
        <p:spPr>
          <a:xfrm>
            <a:off x="7481301" y="2381038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FB70C1-676C-C359-5B37-4C7B620FCB70}"/>
              </a:ext>
            </a:extLst>
          </p:cNvPr>
          <p:cNvSpPr/>
          <p:nvPr/>
        </p:nvSpPr>
        <p:spPr>
          <a:xfrm>
            <a:off x="7481301" y="2902454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230B51-26F1-F09C-495D-F90391A7C9D1}"/>
              </a:ext>
            </a:extLst>
          </p:cNvPr>
          <p:cNvSpPr/>
          <p:nvPr/>
        </p:nvSpPr>
        <p:spPr>
          <a:xfrm>
            <a:off x="7481301" y="3426435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885FDF-2F1F-2AC6-828F-57D8D859ABFC}"/>
              </a:ext>
            </a:extLst>
          </p:cNvPr>
          <p:cNvSpPr/>
          <p:nvPr/>
        </p:nvSpPr>
        <p:spPr>
          <a:xfrm>
            <a:off x="7481301" y="3947851"/>
            <a:ext cx="1551398" cy="5239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DAEBF-2D94-DF92-7CFD-D480051B32C0}"/>
              </a:ext>
            </a:extLst>
          </p:cNvPr>
          <p:cNvSpPr txBox="1"/>
          <p:nvPr/>
        </p:nvSpPr>
        <p:spPr>
          <a:xfrm>
            <a:off x="2013735" y="704319"/>
            <a:ext cx="22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Woofname.dfprogram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0FB99-60A1-1664-DF08-AEE87FF134B2}"/>
              </a:ext>
            </a:extLst>
          </p:cNvPr>
          <p:cNvSpPr txBox="1"/>
          <p:nvPr/>
        </p:nvSpPr>
        <p:spPr>
          <a:xfrm>
            <a:off x="7118964" y="704319"/>
            <a:ext cx="226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Woofname</a:t>
            </a:r>
            <a:r>
              <a:rPr lang="en-US"/>
              <a:t>.dfoperand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2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2022-10-13T18:07:14Z</dcterms:created>
  <dcterms:modified xsi:type="dcterms:W3CDTF">2022-10-13T18:13:29Z</dcterms:modified>
</cp:coreProperties>
</file>