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393DF-0DE6-CB8E-5121-87118E56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240FF-3F45-0B76-F7C6-703FE118F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8C87F-8A73-F77F-E0E0-B0D3AB1C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580D9-9DD2-E798-BC5E-10DB1A4E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C2E58-CAD7-C184-32D2-8BD62C09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5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6EA2B-18C1-B679-965A-46F61727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5A90B-27B1-D216-CEDE-6C15A600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0FA15-5852-40B5-4F74-F675FEBB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946E4-C778-83AA-C2CE-955802C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C0904-355B-9046-5386-1ADD301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3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D0A7E7-8109-5703-895E-8C7B58BED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D0EAD-3B5D-32CF-C9F7-B88AF590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48EC8-FD4B-C0F9-608E-03E7276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5300B-C3AE-7909-ABBE-FCD6A85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F13C8-5A3B-AC0A-96C7-345F9586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1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3244-23CE-C9B9-5378-DC756A7B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9F9D1-674C-9837-E9E0-1B6E327E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BF9EC-6643-DB86-A290-15030C05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451BE-E39F-55AD-A54D-E189F118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C0BE3-B4E5-B96E-E940-4324FE4B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2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0620-4B53-D8F7-F8F1-3FF4FD4A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88D0B-5AC1-229B-4813-ED3BD40E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C671E-BA67-8A60-6FE6-D5861247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8511-EE4C-CB14-7E71-4FE5BAF6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2EB65-A9B4-D647-18E3-E132D4BD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4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614E7-B47A-5D06-A9B6-8BDAD166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4CD6A-EF81-53F2-F820-8A34E22E7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5FE66-FFEF-F6AF-A06D-83E803E2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CE23DD-6A8E-5965-9793-2A25C27D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8D69D-B9D5-B13F-7254-1829EE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7C3F4F-DEFC-EC7A-9A00-766B05C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42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120E0-92D2-8D6A-368E-BE00E86F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F1DF8-9B69-6BCC-0C96-DF874DD9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4FF7D0-8144-0521-DCAA-5E3C6A9C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77913B-B0D7-5DBA-DA7C-160F2435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9B4639-4EB2-588F-47BE-E23DE9191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434E0C-EB59-C1DD-B5EA-2B606DDC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4E9874-BF3F-D083-0AD1-3211FCCB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6DB897-482F-DADC-FEE3-11F3FC78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8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B07FC-BF80-C99A-0E30-0A273C70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5B89C9-DF47-8E05-6AE4-C6ED80E1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B55757-A3AF-3081-73DB-9E81F52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BA41F6-A67D-D644-BE61-CB6B24A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1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7365-2230-0D25-AA6C-BAD4D8D2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B30159-0248-6056-548E-A63EC554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737035-B529-C077-C6CA-E44F6B97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3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8C58-8A08-D13D-BF36-2661E9B4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0CB83-35D9-E81E-777B-08677122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0DCA79-8B9F-6609-CC12-716955D94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574100-0CE3-1CA1-0E37-3AFEAEC9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B61BC-991C-4F16-2550-67BEF68B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7F6F6-C847-8104-27F3-E3444060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6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DE435-0131-467C-EDCA-90167B98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31AA12-7A4A-1424-EF44-E80321672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77C46-AD48-6442-9949-6DE3F345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3039B-AEF4-679E-E4F2-8D1AFC62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86389-D322-2E0B-2DB8-A92FFC8E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418E4-F6DC-F262-0EBE-775CF4F3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97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F5CA2C-2A49-AF20-7AFB-93263DB1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857F8-390D-E05D-401C-D3833FFDC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CA6C6-4685-A02D-D9FE-974996CC0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956B8-90B2-4B4E-99D5-F9B7958F2FBE}" type="datetimeFigureOut">
              <a:rPr lang="es-CO" smtClean="0"/>
              <a:t>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79C00-50AA-E08F-6A88-A7C23EB3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E3C7D-C7CB-BA5A-4A89-7C3D0ABF4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2062D-9C67-4BA7-9570-B291BC841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7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FD72-4CAA-6C0D-9CD0-8C1742953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E3A7F-D06A-88D7-5F18-D183DAA1E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539076-12E1-0C95-5B75-0D916E13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C6B0-7E92-B0E7-4DE9-76F7AB4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95FA4803-167D-C963-05BF-E4D9E25F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3" y="-607102"/>
            <a:ext cx="9953469" cy="7465102"/>
          </a:xfrm>
        </p:spPr>
      </p:pic>
    </p:spTree>
    <p:extLst>
      <p:ext uri="{BB962C8B-B14F-4D97-AF65-F5344CB8AC3E}">
        <p14:creationId xmlns:p14="http://schemas.microsoft.com/office/powerpoint/2010/main" val="1388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912D5-5930-E55F-FC39-F5961A98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F0F85-84C0-1EFC-D616-11EB9BAD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CC3FAA-2B61-2329-9B2D-5290332A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TERESA BATALLA</dc:creator>
  <cp:lastModifiedBy>MARIA TERESA BATALLA</cp:lastModifiedBy>
  <cp:revision>2</cp:revision>
  <dcterms:created xsi:type="dcterms:W3CDTF">2024-08-05T06:55:01Z</dcterms:created>
  <dcterms:modified xsi:type="dcterms:W3CDTF">2024-08-05T08:59:00Z</dcterms:modified>
</cp:coreProperties>
</file>