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11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6D48B-2E1F-6508-999A-23D52D56F0B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0BDCCA3-C61D-92A4-BCCF-5C890B772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2E4DC68-BC5E-4AEA-E8CE-FE25A1AAA171}"/>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5" name="Marcador de pie de página 4">
            <a:extLst>
              <a:ext uri="{FF2B5EF4-FFF2-40B4-BE49-F238E27FC236}">
                <a16:creationId xmlns:a16="http://schemas.microsoft.com/office/drawing/2014/main" id="{883A75DA-E6E9-2CCC-DA15-98DAAB870B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A7F8A12-0028-0047-AE41-516C562F7759}"/>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80292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D47CE-3882-3F28-3B9E-E610A693AC1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A325AC0-24A7-3A5B-3878-AFF9BFED07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DB92DCD-A8B0-DEF2-CD2F-AC83AA4A6EE6}"/>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5" name="Marcador de pie de página 4">
            <a:extLst>
              <a:ext uri="{FF2B5EF4-FFF2-40B4-BE49-F238E27FC236}">
                <a16:creationId xmlns:a16="http://schemas.microsoft.com/office/drawing/2014/main" id="{0B521E8E-FD1E-8C4B-9E19-DD9C3AF16A6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137FF88-AC33-A803-9FD7-531C62D8545B}"/>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272222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6F242B-8926-D1A9-E471-2B884DE8B3C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7937E43-D95F-C215-D031-DB86C338ECC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BF23FEA-F85C-B710-E124-016119C3C987}"/>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5" name="Marcador de pie de página 4">
            <a:extLst>
              <a:ext uri="{FF2B5EF4-FFF2-40B4-BE49-F238E27FC236}">
                <a16:creationId xmlns:a16="http://schemas.microsoft.com/office/drawing/2014/main" id="{1FBEEFB3-BF42-5F03-0162-76BCACEC7DA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FDDCB2E-5D9A-08D5-E75E-BC818B256D2C}"/>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68290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8460C-200A-AC61-9282-1CDB2D54846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40E27B-DC9A-49C2-9190-42CBFD08033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DF3AFE8-5314-7A81-3608-F8000C95DA60}"/>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5" name="Marcador de pie de página 4">
            <a:extLst>
              <a:ext uri="{FF2B5EF4-FFF2-40B4-BE49-F238E27FC236}">
                <a16:creationId xmlns:a16="http://schemas.microsoft.com/office/drawing/2014/main" id="{5A3F5F91-24C4-F2FE-07E0-8AD34A817A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7FF8864-8E33-B6F4-9C1B-F9E7533F4FC2}"/>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228135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5219C-6BD7-238A-0218-919B5F203C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24FBB4E-2DE9-369B-6AE2-C169A26932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803D5DE-D82A-5AEC-510D-ECE71BF01A2F}"/>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5" name="Marcador de pie de página 4">
            <a:extLst>
              <a:ext uri="{FF2B5EF4-FFF2-40B4-BE49-F238E27FC236}">
                <a16:creationId xmlns:a16="http://schemas.microsoft.com/office/drawing/2014/main" id="{06D0B4EE-B1BB-F5C7-7BBB-8CBA60C428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F4F3DF9-7399-057E-05FA-B61FF57C7757}"/>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380867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F18CC-CC94-2576-C500-3BC6E201B64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AC4A4AA-2A98-370F-512D-8748FADB54D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0AAFFC1-531D-14E1-FACB-D65DACBADFD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BD333F2-5F89-14E4-E8DA-6F785A4C9EA1}"/>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6" name="Marcador de pie de página 5">
            <a:extLst>
              <a:ext uri="{FF2B5EF4-FFF2-40B4-BE49-F238E27FC236}">
                <a16:creationId xmlns:a16="http://schemas.microsoft.com/office/drawing/2014/main" id="{CBED025F-D2DD-7B55-68E1-CEC1C107299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E8EA9E1-0C0F-2707-0239-98E3BF45D853}"/>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102563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59A7F-A18D-A0B4-64C5-F01EB926010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9E95314-36F5-65A5-5C61-B731C3BF1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EA540E9-6F0D-3B02-4F0D-D6F2255040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53DEDE6-60BA-179B-C850-B97261510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66F74B0-5AB9-DDC6-798C-219A40962A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030A3D3-AC24-03B7-A168-1E55D7CF3522}"/>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8" name="Marcador de pie de página 7">
            <a:extLst>
              <a:ext uri="{FF2B5EF4-FFF2-40B4-BE49-F238E27FC236}">
                <a16:creationId xmlns:a16="http://schemas.microsoft.com/office/drawing/2014/main" id="{3B20CF47-D6D2-2477-EFA0-CDE04FB4863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E99B1C4-DF23-52BB-B283-A34A8EFCA502}"/>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364583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5564A-D276-9B5C-0E09-4A5764BEA65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0910616-E42E-37DC-508D-0A3741DEEF6C}"/>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4" name="Marcador de pie de página 3">
            <a:extLst>
              <a:ext uri="{FF2B5EF4-FFF2-40B4-BE49-F238E27FC236}">
                <a16:creationId xmlns:a16="http://schemas.microsoft.com/office/drawing/2014/main" id="{486D3E69-0807-2DE5-429A-BEA5BA33182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476D30B-C756-C554-9BB9-88ED937CE158}"/>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174005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CB7110-293F-2596-221F-E41FD0B5DDBB}"/>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3" name="Marcador de pie de página 2">
            <a:extLst>
              <a:ext uri="{FF2B5EF4-FFF2-40B4-BE49-F238E27FC236}">
                <a16:creationId xmlns:a16="http://schemas.microsoft.com/office/drawing/2014/main" id="{2E747823-C6C7-97FC-475E-A7F93303FCF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423797-B25D-AC5E-91B0-1E230EAF25BE}"/>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85760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14CC9-E54C-0E57-A7B9-E4DDC5A1EE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F0474B7-1BBB-7EDA-1ABB-75611F848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D01DEA8-9885-AF0B-3137-8C52A48A8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8F5D424-C5F6-C5E7-F33D-02565B8AA76D}"/>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6" name="Marcador de pie de página 5">
            <a:extLst>
              <a:ext uri="{FF2B5EF4-FFF2-40B4-BE49-F238E27FC236}">
                <a16:creationId xmlns:a16="http://schemas.microsoft.com/office/drawing/2014/main" id="{0EF1A977-196D-3223-535E-62C2F75AEF0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0ADFC5F-89B4-9089-0CC4-C430D90E983C}"/>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389418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00BD2-292A-443C-C350-D0C8E23CF0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EFDB81-163A-6433-E61D-9D0940F30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DC7501C3-96CE-8564-BC0E-A0B87ECEC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992CFC-336F-1197-CD04-1C1369A72711}"/>
              </a:ext>
            </a:extLst>
          </p:cNvPr>
          <p:cNvSpPr>
            <a:spLocks noGrp="1"/>
          </p:cNvSpPr>
          <p:nvPr>
            <p:ph type="dt" sz="half" idx="10"/>
          </p:nvPr>
        </p:nvSpPr>
        <p:spPr/>
        <p:txBody>
          <a:bodyPr/>
          <a:lstStyle/>
          <a:p>
            <a:fld id="{A4A50C01-D992-4A7B-A18A-2DE6BC4F0EA2}" type="datetimeFigureOut">
              <a:rPr lang="es-CO" smtClean="0"/>
              <a:t>5/08/2024</a:t>
            </a:fld>
            <a:endParaRPr lang="es-CO"/>
          </a:p>
        </p:txBody>
      </p:sp>
      <p:sp>
        <p:nvSpPr>
          <p:cNvPr id="6" name="Marcador de pie de página 5">
            <a:extLst>
              <a:ext uri="{FF2B5EF4-FFF2-40B4-BE49-F238E27FC236}">
                <a16:creationId xmlns:a16="http://schemas.microsoft.com/office/drawing/2014/main" id="{6347B1B2-375A-42E3-C85A-16FAD5953BA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6521B3E-D6C6-E9C2-F64E-3373FCC2DCED}"/>
              </a:ext>
            </a:extLst>
          </p:cNvPr>
          <p:cNvSpPr>
            <a:spLocks noGrp="1"/>
          </p:cNvSpPr>
          <p:nvPr>
            <p:ph type="sldNum" sz="quarter" idx="12"/>
          </p:nvPr>
        </p:nvSpPr>
        <p:spPr/>
        <p:txBody>
          <a:bodyPr/>
          <a:lstStyle/>
          <a:p>
            <a:fld id="{C615D375-A3C0-4F75-BEEC-2AE760F1273A}" type="slidenum">
              <a:rPr lang="es-CO" smtClean="0"/>
              <a:t>‹Nº›</a:t>
            </a:fld>
            <a:endParaRPr lang="es-CO"/>
          </a:p>
        </p:txBody>
      </p:sp>
    </p:spTree>
    <p:extLst>
      <p:ext uri="{BB962C8B-B14F-4D97-AF65-F5344CB8AC3E}">
        <p14:creationId xmlns:p14="http://schemas.microsoft.com/office/powerpoint/2010/main" val="387142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5090F7C-AB1F-5228-DCA8-4881B0503F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9BC70F1-DAE1-4A0D-4CAB-8584AF191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8AE70A-FBFC-615D-A133-CDFF70A7B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A50C01-D992-4A7B-A18A-2DE6BC4F0EA2}" type="datetimeFigureOut">
              <a:rPr lang="es-CO" smtClean="0"/>
              <a:t>5/08/2024</a:t>
            </a:fld>
            <a:endParaRPr lang="es-CO"/>
          </a:p>
        </p:txBody>
      </p:sp>
      <p:sp>
        <p:nvSpPr>
          <p:cNvPr id="5" name="Marcador de pie de página 4">
            <a:extLst>
              <a:ext uri="{FF2B5EF4-FFF2-40B4-BE49-F238E27FC236}">
                <a16:creationId xmlns:a16="http://schemas.microsoft.com/office/drawing/2014/main" id="{42874F6B-E52A-9084-B51E-3FAC66EAC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ABAF33CB-5277-0E79-3843-7C7F72381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15D375-A3C0-4F75-BEEC-2AE760F1273A}" type="slidenum">
              <a:rPr lang="es-CO" smtClean="0"/>
              <a:t>‹Nº›</a:t>
            </a:fld>
            <a:endParaRPr lang="es-CO"/>
          </a:p>
        </p:txBody>
      </p:sp>
    </p:spTree>
    <p:extLst>
      <p:ext uri="{BB962C8B-B14F-4D97-AF65-F5344CB8AC3E}">
        <p14:creationId xmlns:p14="http://schemas.microsoft.com/office/powerpoint/2010/main" val="3821697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42BFF-449D-E3AC-EFA5-B9F8BD15CA5B}"/>
              </a:ext>
            </a:extLst>
          </p:cNvPr>
          <p:cNvSpPr>
            <a:spLocks noGrp="1"/>
          </p:cNvSpPr>
          <p:nvPr>
            <p:ph type="ctrTitle"/>
          </p:nvPr>
        </p:nvSpPr>
        <p:spPr/>
        <p:txBody>
          <a:bodyPr/>
          <a:lstStyle/>
          <a:p>
            <a:endParaRPr lang="es-CO"/>
          </a:p>
        </p:txBody>
      </p:sp>
      <p:sp>
        <p:nvSpPr>
          <p:cNvPr id="3" name="Subtítulo 2">
            <a:extLst>
              <a:ext uri="{FF2B5EF4-FFF2-40B4-BE49-F238E27FC236}">
                <a16:creationId xmlns:a16="http://schemas.microsoft.com/office/drawing/2014/main" id="{68F63560-63CF-B9E9-347B-EDEBF7868592}"/>
              </a:ext>
            </a:extLst>
          </p:cNvPr>
          <p:cNvSpPr>
            <a:spLocks noGrp="1"/>
          </p:cNvSpPr>
          <p:nvPr>
            <p:ph type="subTitle" idx="1"/>
          </p:nvPr>
        </p:nvSpPr>
        <p:spPr/>
        <p:txBody>
          <a:bodyPr/>
          <a:lstStyle/>
          <a:p>
            <a:endParaRPr lang="es-CO"/>
          </a:p>
        </p:txBody>
      </p:sp>
      <p:pic>
        <p:nvPicPr>
          <p:cNvPr id="5" name="Imagen 4">
            <a:extLst>
              <a:ext uri="{FF2B5EF4-FFF2-40B4-BE49-F238E27FC236}">
                <a16:creationId xmlns:a16="http://schemas.microsoft.com/office/drawing/2014/main" id="{A33CAE97-EE16-83C5-1D0E-42A9C65D2EAD}"/>
              </a:ext>
            </a:extLst>
          </p:cNvPr>
          <p:cNvPicPr>
            <a:picLocks noChangeAspect="1"/>
          </p:cNvPicPr>
          <p:nvPr/>
        </p:nvPicPr>
        <p:blipFill rotWithShape="1">
          <a:blip r:embed="rId2"/>
          <a:srcRect l="20921" t="19868" r="20789" b="11560"/>
          <a:stretch/>
        </p:blipFill>
        <p:spPr>
          <a:xfrm>
            <a:off x="192505" y="192505"/>
            <a:ext cx="11036969" cy="7299846"/>
          </a:xfrm>
          <a:prstGeom prst="rect">
            <a:avLst/>
          </a:prstGeom>
        </p:spPr>
      </p:pic>
    </p:spTree>
    <p:extLst>
      <p:ext uri="{BB962C8B-B14F-4D97-AF65-F5344CB8AC3E}">
        <p14:creationId xmlns:p14="http://schemas.microsoft.com/office/powerpoint/2010/main" val="367618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811B1-9FCB-C687-987D-EC7E5AF6475C}"/>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5D522427-9BB2-B3D8-DC70-90522F413FD1}"/>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815B16CD-D84C-2E29-E185-0A29C8B65932}"/>
              </a:ext>
            </a:extLst>
          </p:cNvPr>
          <p:cNvPicPr>
            <a:picLocks noChangeAspect="1"/>
          </p:cNvPicPr>
          <p:nvPr/>
        </p:nvPicPr>
        <p:blipFill rotWithShape="1">
          <a:blip r:embed="rId2"/>
          <a:srcRect l="20395" t="20805" r="20789" b="9911"/>
          <a:stretch/>
        </p:blipFill>
        <p:spPr>
          <a:xfrm>
            <a:off x="304800" y="-167442"/>
            <a:ext cx="10860505" cy="7192884"/>
          </a:xfrm>
          <a:prstGeom prst="rect">
            <a:avLst/>
          </a:prstGeom>
        </p:spPr>
      </p:pic>
    </p:spTree>
    <p:extLst>
      <p:ext uri="{BB962C8B-B14F-4D97-AF65-F5344CB8AC3E}">
        <p14:creationId xmlns:p14="http://schemas.microsoft.com/office/powerpoint/2010/main" val="419597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5B39D-2ABF-D2A4-E716-883BC170C89A}"/>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C506D32-4212-13E3-E41A-9C783EE8E57E}"/>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C5427CC4-39F2-C421-4856-8F97B1D86859}"/>
              </a:ext>
            </a:extLst>
          </p:cNvPr>
          <p:cNvPicPr>
            <a:picLocks noChangeAspect="1"/>
          </p:cNvPicPr>
          <p:nvPr/>
        </p:nvPicPr>
        <p:blipFill rotWithShape="1">
          <a:blip r:embed="rId2"/>
          <a:srcRect l="20000" t="20571" r="20000" b="9911"/>
          <a:stretch/>
        </p:blipFill>
        <p:spPr>
          <a:xfrm>
            <a:off x="304799" y="224590"/>
            <a:ext cx="10860505" cy="7074736"/>
          </a:xfrm>
          <a:prstGeom prst="rect">
            <a:avLst/>
          </a:prstGeom>
        </p:spPr>
      </p:pic>
    </p:spTree>
    <p:extLst>
      <p:ext uri="{BB962C8B-B14F-4D97-AF65-F5344CB8AC3E}">
        <p14:creationId xmlns:p14="http://schemas.microsoft.com/office/powerpoint/2010/main" val="358450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6D4AC-7EC5-DFF6-4CBD-73E3EE67CC04}"/>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B0AA14D-47B8-5CF6-1CE1-A5409FB071AD}"/>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52890490-36A8-22DD-34FF-3553FA23FAFC}"/>
              </a:ext>
            </a:extLst>
          </p:cNvPr>
          <p:cNvPicPr>
            <a:picLocks noChangeAspect="1"/>
          </p:cNvPicPr>
          <p:nvPr/>
        </p:nvPicPr>
        <p:blipFill rotWithShape="1">
          <a:blip r:embed="rId2"/>
          <a:srcRect l="20790" t="19400" r="19342" b="9911"/>
          <a:stretch/>
        </p:blipFill>
        <p:spPr>
          <a:xfrm>
            <a:off x="192504" y="160422"/>
            <a:ext cx="11004885" cy="7305474"/>
          </a:xfrm>
          <a:prstGeom prst="rect">
            <a:avLst/>
          </a:prstGeom>
        </p:spPr>
      </p:pic>
    </p:spTree>
    <p:extLst>
      <p:ext uri="{BB962C8B-B14F-4D97-AF65-F5344CB8AC3E}">
        <p14:creationId xmlns:p14="http://schemas.microsoft.com/office/powerpoint/2010/main" val="8183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1C64E-6282-4358-7B92-25BB88DFC4C9}"/>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3EB834C1-37B2-7607-0FB2-351B1C9B0FC7}"/>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3F26A1D8-17E4-4789-DE8E-93430DF6005E}"/>
              </a:ext>
            </a:extLst>
          </p:cNvPr>
          <p:cNvPicPr>
            <a:picLocks noChangeAspect="1"/>
          </p:cNvPicPr>
          <p:nvPr/>
        </p:nvPicPr>
        <p:blipFill rotWithShape="1">
          <a:blip r:embed="rId2"/>
          <a:srcRect l="19210" t="19868" r="19342" b="9911"/>
          <a:stretch/>
        </p:blipFill>
        <p:spPr>
          <a:xfrm>
            <a:off x="0" y="176465"/>
            <a:ext cx="11004884" cy="7070622"/>
          </a:xfrm>
          <a:prstGeom prst="rect">
            <a:avLst/>
          </a:prstGeom>
        </p:spPr>
      </p:pic>
    </p:spTree>
    <p:extLst>
      <p:ext uri="{BB962C8B-B14F-4D97-AF65-F5344CB8AC3E}">
        <p14:creationId xmlns:p14="http://schemas.microsoft.com/office/powerpoint/2010/main" val="75605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5B39D-2ABF-D2A4-E716-883BC170C89A}"/>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C506D32-4212-13E3-E41A-9C783EE8E57E}"/>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65720294-40F8-2173-9B37-7B7F36CC3639}"/>
              </a:ext>
            </a:extLst>
          </p:cNvPr>
          <p:cNvPicPr>
            <a:picLocks noChangeAspect="1"/>
          </p:cNvPicPr>
          <p:nvPr/>
        </p:nvPicPr>
        <p:blipFill rotWithShape="1">
          <a:blip r:embed="rId2"/>
          <a:srcRect l="17105" t="17996" r="17237" b="9910"/>
          <a:stretch/>
        </p:blipFill>
        <p:spPr>
          <a:xfrm>
            <a:off x="385011" y="365125"/>
            <a:ext cx="10764252" cy="6645080"/>
          </a:xfrm>
          <a:prstGeom prst="rect">
            <a:avLst/>
          </a:prstGeom>
        </p:spPr>
      </p:pic>
    </p:spTree>
    <p:extLst>
      <p:ext uri="{BB962C8B-B14F-4D97-AF65-F5344CB8AC3E}">
        <p14:creationId xmlns:p14="http://schemas.microsoft.com/office/powerpoint/2010/main" val="375755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6D4AC-7EC5-DFF6-4CBD-73E3EE67CC04}"/>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B0AA14D-47B8-5CF6-1CE1-A5409FB071AD}"/>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E987E696-5511-53DE-7CA2-68FB75A89644}"/>
              </a:ext>
            </a:extLst>
          </p:cNvPr>
          <p:cNvPicPr>
            <a:picLocks noChangeAspect="1"/>
          </p:cNvPicPr>
          <p:nvPr/>
        </p:nvPicPr>
        <p:blipFill rotWithShape="1">
          <a:blip r:embed="rId2"/>
          <a:srcRect l="15131" t="16826" r="19474" b="9911"/>
          <a:stretch/>
        </p:blipFill>
        <p:spPr>
          <a:xfrm>
            <a:off x="144379" y="365125"/>
            <a:ext cx="10635916" cy="6699277"/>
          </a:xfrm>
          <a:prstGeom prst="rect">
            <a:avLst/>
          </a:prstGeom>
        </p:spPr>
      </p:pic>
    </p:spTree>
    <p:extLst>
      <p:ext uri="{BB962C8B-B14F-4D97-AF65-F5344CB8AC3E}">
        <p14:creationId xmlns:p14="http://schemas.microsoft.com/office/powerpoint/2010/main" val="167410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5E00E-5FC9-BCB8-C39A-F1C898AC4D34}"/>
              </a:ext>
            </a:extLst>
          </p:cNvPr>
          <p:cNvSpPr>
            <a:spLocks noGrp="1"/>
          </p:cNvSpPr>
          <p:nvPr>
            <p:ph type="title"/>
          </p:nvPr>
        </p:nvSpPr>
        <p:spPr/>
        <p:txBody>
          <a:bodyPr/>
          <a:lstStyle/>
          <a:p>
            <a:endParaRPr lang="es-CO"/>
          </a:p>
        </p:txBody>
      </p:sp>
      <p:pic>
        <p:nvPicPr>
          <p:cNvPr id="5" name="Marcador de contenido 4" descr="Diagrama&#10;&#10;Descripción generada automáticamente con confianza media">
            <a:extLst>
              <a:ext uri="{FF2B5EF4-FFF2-40B4-BE49-F238E27FC236}">
                <a16:creationId xmlns:a16="http://schemas.microsoft.com/office/drawing/2014/main" id="{BCF64F51-EAA9-B1AC-CBD9-5AA3923C1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328" y="221415"/>
            <a:ext cx="11066325" cy="7529722"/>
          </a:xfrm>
        </p:spPr>
      </p:pic>
    </p:spTree>
    <p:extLst>
      <p:ext uri="{BB962C8B-B14F-4D97-AF65-F5344CB8AC3E}">
        <p14:creationId xmlns:p14="http://schemas.microsoft.com/office/powerpoint/2010/main" val="161897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46A08-AF38-3BE3-E8E3-D4FA7D8F7778}"/>
              </a:ext>
            </a:extLst>
          </p:cNvPr>
          <p:cNvSpPr>
            <a:spLocks noGrp="1"/>
          </p:cNvSpPr>
          <p:nvPr>
            <p:ph type="title"/>
          </p:nvPr>
        </p:nvSpPr>
        <p:spPr/>
        <p:txBody>
          <a:bodyPr>
            <a:normAutofit fontScale="90000"/>
          </a:bodyPr>
          <a:lstStyle/>
          <a:p>
            <a:r>
              <a:rPr lang="es-CO" dirty="0"/>
              <a:t>La imagen anterior muestra una idea de cómo debe ser esta entidad relación donde la entidad es inscripción, luego esta la tabla personas con los campos que puedes ver en las imágenes iniciales donde personas son el estudiantes </a:t>
            </a:r>
            <a:br>
              <a:rPr lang="es-CO" dirty="0"/>
            </a:br>
            <a:r>
              <a:rPr lang="es-CO" dirty="0"/>
              <a:t>también padre</a:t>
            </a:r>
            <a:br>
              <a:rPr lang="es-CO" dirty="0"/>
            </a:br>
            <a:r>
              <a:rPr lang="es-CO" dirty="0"/>
              <a:t>madre</a:t>
            </a:r>
            <a:br>
              <a:rPr lang="es-CO" dirty="0"/>
            </a:br>
            <a:r>
              <a:rPr lang="es-CO" dirty="0"/>
              <a:t>y acudiente</a:t>
            </a:r>
            <a:br>
              <a:rPr lang="es-CO" dirty="0"/>
            </a:br>
            <a:br>
              <a:rPr lang="es-CO" dirty="0"/>
            </a:br>
            <a:br>
              <a:rPr lang="es-CO" dirty="0"/>
            </a:br>
            <a:r>
              <a:rPr lang="es-CO" dirty="0"/>
              <a:t>en nombre los datos deben ir nombre 1 nombre 2 appelido1 apellido 2 </a:t>
            </a:r>
            <a:br>
              <a:rPr lang="es-CO" dirty="0"/>
            </a:br>
            <a:br>
              <a:rPr lang="es-CO" dirty="0"/>
            </a:br>
            <a:r>
              <a:rPr lang="es-CO" dirty="0"/>
              <a:t>normaliza esto para padre madre y acudiente y estudiante </a:t>
            </a:r>
            <a:br>
              <a:rPr lang="es-CO" dirty="0"/>
            </a:br>
            <a:br>
              <a:rPr lang="es-CO" dirty="0"/>
            </a:br>
            <a:r>
              <a:rPr lang="es-CO" dirty="0"/>
              <a:t>además de todo lo demás que vea que se </a:t>
            </a:r>
            <a:r>
              <a:rPr lang="es-CO"/>
              <a:t>debe normalizar s</a:t>
            </a:r>
            <a:endParaRPr lang="es-CO" dirty="0"/>
          </a:p>
        </p:txBody>
      </p:sp>
    </p:spTree>
    <p:extLst>
      <p:ext uri="{BB962C8B-B14F-4D97-AF65-F5344CB8AC3E}">
        <p14:creationId xmlns:p14="http://schemas.microsoft.com/office/powerpoint/2010/main" val="19643521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88</Words>
  <Application>Microsoft Office PowerPoint</Application>
  <PresentationFormat>Panorámica</PresentationFormat>
  <Paragraphs>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imagen anterior muestra una idea de cómo debe ser esta entidad relación donde la entidad es inscripción, luego esta la tabla personas con los campos que puedes ver en las imágenes iniciales donde personas son el estudiantes  también padre madre y acudiente   en nombre los datos deben ir nombre 1 nombre 2 appelido1 apellido 2   normaliza esto para padre madre y acudiente y estudiante   además de todo lo demás que vea que se debe normalizar 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 TERESA BATALLA</dc:creator>
  <cp:lastModifiedBy>MARIA TERESA BATALLA</cp:lastModifiedBy>
  <cp:revision>3</cp:revision>
  <dcterms:created xsi:type="dcterms:W3CDTF">2024-08-05T09:00:22Z</dcterms:created>
  <dcterms:modified xsi:type="dcterms:W3CDTF">2024-08-05T09:09:38Z</dcterms:modified>
</cp:coreProperties>
</file>