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75" r:id="rId5"/>
    <p:sldId id="270" r:id="rId6"/>
    <p:sldId id="276" r:id="rId7"/>
    <p:sldId id="264" r:id="rId8"/>
    <p:sldId id="265" r:id="rId9"/>
    <p:sldId id="266" r:id="rId10"/>
    <p:sldId id="27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86F2-C883-4CCF-89CA-47878FA4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151" y="1972267"/>
            <a:ext cx="8933796" cy="103470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Employee Behavior Monitoring System Using Machine Learning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6F940-7F3B-4177-8C8A-3B25DE601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77" y="3068515"/>
            <a:ext cx="8936846" cy="2078868"/>
          </a:xfrm>
        </p:spPr>
        <p:txBody>
          <a:bodyPr/>
          <a:lstStyle/>
          <a:p>
            <a:pPr marL="0" indent="0" algn="l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Members:- </a:t>
            </a:r>
          </a:p>
          <a:p>
            <a:pPr marL="0" indent="0" algn="l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Shweta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Kadgi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Sakib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Patel</a:t>
            </a:r>
          </a:p>
          <a:p>
            <a:pPr marL="0" indent="0" algn="l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Akanksha Tathe   Mayuri Rathod</a:t>
            </a:r>
          </a:p>
          <a:p>
            <a:pPr marL="0" indent="0" algn="l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Nikhil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Katte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Vrushali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Relekar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Juveriya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Shaikh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1263-617F-40E9-8BD2-CAFE68A834AF}"/>
              </a:ext>
            </a:extLst>
          </p:cNvPr>
          <p:cNvSpPr txBox="1"/>
          <p:nvPr/>
        </p:nvSpPr>
        <p:spPr>
          <a:xfrm>
            <a:off x="5123717" y="3312413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Name of industry –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PiSyst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India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Pvt.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Ltd.</a:t>
            </a:r>
          </a:p>
          <a:p>
            <a:pPr marL="0" indent="0" algn="ctr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Stipend provided -  No</a:t>
            </a:r>
          </a:p>
          <a:p>
            <a:pPr marL="0" indent="0" algn="ctr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Name of industry mentor – Mandar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Sonawane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Placement opportunity - No</a:t>
            </a:r>
          </a:p>
        </p:txBody>
      </p:sp>
    </p:spTree>
    <p:extLst>
      <p:ext uri="{BB962C8B-B14F-4D97-AF65-F5344CB8AC3E}">
        <p14:creationId xmlns:p14="http://schemas.microsoft.com/office/powerpoint/2010/main" val="55252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3629-1977-4BCF-89AD-5C31867A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Description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5AE9-3893-417A-A2E8-DADB3AB7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Predicting employee behavior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Reduced manual calculations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Easy way for employee appraisals</a:t>
            </a:r>
          </a:p>
          <a:p>
            <a:endParaRPr lang="en-IN" sz="24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3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2B58-58AF-45EC-B730-DF21FB70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Selected Problem?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F334-DE6D-41B9-945D-25760769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it is essential?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Idea</a:t>
            </a:r>
          </a:p>
        </p:txBody>
      </p:sp>
    </p:spTree>
    <p:extLst>
      <p:ext uri="{BB962C8B-B14F-4D97-AF65-F5344CB8AC3E}">
        <p14:creationId xmlns:p14="http://schemas.microsoft.com/office/powerpoint/2010/main" val="356264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D54-BD90-40E2-86C7-520390E6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03" y="552059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Technology Stack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3E6F-6B13-41DC-80F8-6A843E61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Flask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D692B-198C-470B-BE65-A8ACF1EC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31" y="2234539"/>
            <a:ext cx="5257888" cy="358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5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8C1E-BBCD-4FF5-971B-455E991C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266485" cy="70262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4102A4-2F78-40EF-B6FA-2470BD91E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78169" y="1591408"/>
            <a:ext cx="9864969" cy="45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89FC-96CB-4D5E-94C9-058FA7D4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4768"/>
            <a:ext cx="10058400" cy="1371600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103A-42F1-41C5-916E-FBEE713C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6368"/>
            <a:ext cx="10820400" cy="484385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 with Adaboost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Forest with Adaboost</a:t>
            </a:r>
          </a:p>
          <a:p>
            <a:pPr marL="0" indent="0" algn="r">
              <a:buNone/>
            </a:pPr>
            <a:endParaRPr lang="en-IN" sz="2000" dirty="0">
              <a:latin typeface="Bahnschrift Light" pitchFamily="34" charset="0"/>
            </a:endParaRPr>
          </a:p>
          <a:p>
            <a:pPr marL="0" indent="0" algn="r">
              <a:buNone/>
            </a:pPr>
            <a:endParaRPr lang="en-IN" sz="2000" dirty="0">
              <a:latin typeface="Bahnschrift Light" pitchFamily="34" charset="0"/>
            </a:endParaRPr>
          </a:p>
          <a:p>
            <a:pPr marL="0" indent="0" algn="ctr">
              <a:buNone/>
            </a:pP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Using Random Forest with </a:t>
            </a:r>
            <a:r>
              <a:rPr lang="en-IN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algorithm, </a:t>
            </a:r>
          </a:p>
          <a:p>
            <a:pPr marL="0" indent="0" algn="ctr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model gives best prediction with accuracy of 93.25%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000" dirty="0">
              <a:latin typeface="Bahnschrift Light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99431-BA99-4846-822B-09E21382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578" y="1953490"/>
            <a:ext cx="6699738" cy="3318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F1AB9-6E3A-4CF1-A1D0-CAF034DF1ACB}"/>
              </a:ext>
            </a:extLst>
          </p:cNvPr>
          <p:cNvSpPr txBox="1"/>
          <p:nvPr/>
        </p:nvSpPr>
        <p:spPr>
          <a:xfrm>
            <a:off x="6096000" y="3429000"/>
            <a:ext cx="5961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rgbClr val="FFFF00"/>
                </a:solidFill>
              </a:rPr>
              <a:t>88.22	              89.74	                            93.25	            64.61</a:t>
            </a:r>
          </a:p>
        </p:txBody>
      </p:sp>
    </p:spTree>
    <p:extLst>
      <p:ext uri="{BB962C8B-B14F-4D97-AF65-F5344CB8AC3E}">
        <p14:creationId xmlns:p14="http://schemas.microsoft.com/office/powerpoint/2010/main" val="67038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89FC-96CB-4D5E-94C9-058FA7D4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Major Findings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103A-42F1-41C5-916E-FBEE713C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 Behavior in organization.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Helps to monitor performance of employee.</a:t>
            </a:r>
          </a:p>
          <a:p>
            <a:endParaRPr lang="en-IN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0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E1C0-CEC7-461B-A7BF-DFB75B94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B138-91FA-4D54-8E4E-F5B62D8D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Improve Workforce Management Efficiencies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 Engagement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Employee Information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HR data analytics and metrics</a:t>
            </a:r>
          </a:p>
          <a:p>
            <a:endParaRPr lang="en-IN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0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79F2-A670-42DB-AE68-16A18641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73" y="236295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IN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4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{7B041610-6BFF-43BF-93C9-828BF21E5106}tf78438558_win32</Template>
  <TotalTime>198</TotalTime>
  <Words>161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Calibri</vt:lpstr>
      <vt:lpstr>Century Gothic</vt:lpstr>
      <vt:lpstr>Garamond</vt:lpstr>
      <vt:lpstr>SavonVTI</vt:lpstr>
      <vt:lpstr>Employee Behavior Monitoring System Using Machine Learning</vt:lpstr>
      <vt:lpstr>Problem Statement Description</vt:lpstr>
      <vt:lpstr>Why Selected Problem?</vt:lpstr>
      <vt:lpstr>Technology Stack</vt:lpstr>
      <vt:lpstr>Implementation</vt:lpstr>
      <vt:lpstr>Algorithms Used</vt:lpstr>
      <vt:lpstr>Major Findings</vt:lpstr>
      <vt:lpstr>Applications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Behavior Monitoring System Using Machine Learning</dc:title>
  <dc:creator>Akanksha Tathe</dc:creator>
  <cp:lastModifiedBy>Sakib patel</cp:lastModifiedBy>
  <cp:revision>26</cp:revision>
  <dcterms:created xsi:type="dcterms:W3CDTF">2021-05-29T11:09:35Z</dcterms:created>
  <dcterms:modified xsi:type="dcterms:W3CDTF">2021-06-05T10:34:28Z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