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6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9D477-D31A-AA4A-8D17-E9F6D6F1C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BBFF7-2F3B-8941-8F7C-98C846651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F7F4F-9071-0342-B8FB-FBAB3170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E27C-7197-C14F-8C7E-3E019494DEA6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7B607-291F-8741-BEDD-AC30D444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7BB2D-CE69-0348-8D05-5F1A6716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B31E-B665-094E-8C61-3D5B59AD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4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FB1F-631E-0144-AB97-677C290B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20B26-291A-9246-B17E-02DB34AD5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69ED2-8C22-1C45-BD6F-B56E2BAE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E27C-7197-C14F-8C7E-3E019494DEA6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ADF15-F2F3-4D45-8B85-A365CFF9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5F22A-2F99-3E4F-8F75-EAC02C421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B31E-B665-094E-8C61-3D5B59AD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0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656AA0-CECE-BB4A-83AA-2180B38C8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F9978-80E1-2F46-BCC4-EC12C0A41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3CD73-3CF5-6849-8B2F-4E60D3A96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E27C-7197-C14F-8C7E-3E019494DEA6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74CAB-9E70-E249-B90F-AB6EA169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7980D-97E9-114A-8750-320B6777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B31E-B665-094E-8C61-3D5B59AD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5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7692-33EC-704E-AC18-0BD00A98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9243A-2736-9D4D-9C4B-4EBDF0317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77AC2-D3A3-114D-A6C5-DFC2FF97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E27C-7197-C14F-8C7E-3E019494DEA6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D1C51-1DB1-EF4F-8614-4F21A433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6672D-B0A2-6143-B6AB-B3480BA4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B31E-B665-094E-8C61-3D5B59AD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8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9EBFF-52A6-2045-B947-E0633C18F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FD8FB-60BF-EB45-B79F-A20DAABA6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D05EA-2056-7E4E-8673-B02D701A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E27C-7197-C14F-8C7E-3E019494DEA6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5EB88-0384-3D49-B90C-C5CF943A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363DC-9126-EB47-B91B-9264A609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B31E-B665-094E-8C61-3D5B59AD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7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53CC-47EF-BD4A-A8D8-FB3EB86A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029D5-7A50-4945-BCE4-C056C29BE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66951-A849-274E-B343-57A9E2DD9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B46EB-BBFC-D845-89FE-F9B6CD63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E27C-7197-C14F-8C7E-3E019494DEA6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975AF-62F1-D646-9707-194261C77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2077A-FDA8-C84B-A58D-E372CB4E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B31E-B665-094E-8C61-3D5B59AD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B395-16C5-224A-B988-D3500854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EAEFE-D276-8245-BA4E-06546F66D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F8AB8-40D6-C345-9248-0215004B5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1BAD8-48D8-DC47-8F34-E5C136145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ECADA-591C-2647-89F6-0F52A519D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116579-8F8A-2C42-BA0B-6C43CACA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E27C-7197-C14F-8C7E-3E019494DEA6}" type="datetimeFigureOut">
              <a:rPr lang="en-US" smtClean="0"/>
              <a:t>10/1/21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FD3489-BE98-2F40-A688-8390773A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51B56-28EB-2A46-8F2A-8C90CB61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B31E-B665-094E-8C61-3D5B59AD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7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2233A-E27E-E94B-BB48-ED2F1775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B1A96-B797-3749-891D-A8BDD05D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E27C-7197-C14F-8C7E-3E019494DEA6}" type="datetimeFigureOut">
              <a:rPr lang="en-US" smtClean="0"/>
              <a:t>10/1/21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20090-0BA2-1A4E-BE41-55410745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4251D-252F-2343-A043-46D4325C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B31E-B665-094E-8C61-3D5B59AD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7CFAD-471A-E345-A7DD-CB2C9A4A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E27C-7197-C14F-8C7E-3E019494DEA6}" type="datetimeFigureOut">
              <a:rPr lang="en-US" smtClean="0"/>
              <a:t>10/1/21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93A10-3E34-454B-BF9C-BAA8C0EE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801A8-FE79-EC45-86C0-2CB58BF9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B31E-B665-094E-8C61-3D5B59AD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8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8F9B-7F2D-714B-B7F4-32B6DD9A9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A80AB-FA5E-974D-B520-D3C807BEE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5AECF-1A04-E049-886D-55DC1A868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1849C-57F2-5249-A37C-20831C44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E27C-7197-C14F-8C7E-3E019494DEA6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044FA-2777-0746-9C83-35F2BEA78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89CFC-0D54-A540-9CFD-059A50C3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B31E-B665-094E-8C61-3D5B59AD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0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DFC6-351A-CC45-ADA1-E6129E4C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1EF622-3501-0C46-8960-296646720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3811F-4390-2542-88C8-5D2C47B01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0E703-1D6A-C047-893B-8639F990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E27C-7197-C14F-8C7E-3E019494DEA6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F33F3-408A-0145-BC99-5DEF36C0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99B5F-1C2D-E145-8E00-623EE436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B31E-B665-094E-8C61-3D5B59AD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8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EBF1AE-3095-1343-8A78-DA51CFC1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CADBD-7053-184B-A4F1-0125643B3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75F87-05CD-DA4B-8285-2D948DF15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BE27C-7197-C14F-8C7E-3E019494DEA6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EF894-BA12-9E42-8697-F84C5E915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99B6C-D62A-AF4C-AEB6-EB1AE6545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CB31E-B665-094E-8C61-3D5B59AD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4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8FB5-A778-D045-A34E-DDBAB1546B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Datenjournalismus</a:t>
            </a:r>
            <a:br>
              <a:rPr lang="en-US" dirty="0"/>
            </a:b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Redaktionsalltag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855CF-1D03-0D46-995A-49853DC176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CAS </a:t>
            </a:r>
            <a:r>
              <a:rPr lang="en-US" dirty="0" err="1"/>
              <a:t>Datenjournalismus</a:t>
            </a:r>
            <a:endParaRPr lang="en-US" dirty="0"/>
          </a:p>
          <a:p>
            <a:r>
              <a:rPr lang="en-US" dirty="0"/>
              <a:t>Tag 11</a:t>
            </a:r>
          </a:p>
          <a:p>
            <a:endParaRPr lang="en-US" dirty="0"/>
          </a:p>
          <a:p>
            <a:r>
              <a:rPr lang="en-US" dirty="0"/>
              <a:t>Simon Schmid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9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D023-399C-B742-B7BF-11C2466B7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Gruppendiskussion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CE04C-0C17-064A-BDC4-A66172F2A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479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Datenjournalistische</a:t>
            </a:r>
            <a:r>
              <a:rPr lang="en-US" dirty="0"/>
              <a:t> «Value Chain»: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eure</a:t>
            </a:r>
            <a:r>
              <a:rPr lang="en-US" dirty="0"/>
              <a:t> </a:t>
            </a:r>
            <a:r>
              <a:rPr lang="en-US" dirty="0" err="1"/>
              <a:t>Redaktion</a:t>
            </a:r>
            <a:r>
              <a:rPr lang="en-US" dirty="0"/>
              <a:t> </a:t>
            </a:r>
            <a:r>
              <a:rPr lang="en-US" dirty="0" err="1"/>
              <a:t>organisiert</a:t>
            </a:r>
            <a:r>
              <a:rPr lang="en-US" dirty="0"/>
              <a:t>?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besondere</a:t>
            </a:r>
            <a:r>
              <a:rPr lang="en-US" dirty="0"/>
              <a:t> </a:t>
            </a:r>
            <a:r>
              <a:rPr lang="en-US" dirty="0" err="1"/>
              <a:t>Rollen</a:t>
            </a:r>
            <a:r>
              <a:rPr lang="en-US" dirty="0"/>
              <a:t>, </a:t>
            </a:r>
            <a:r>
              <a:rPr lang="en-US" dirty="0" err="1"/>
              <a:t>Ressorts</a:t>
            </a:r>
            <a:r>
              <a:rPr lang="en-US" dirty="0"/>
              <a:t>, </a:t>
            </a:r>
            <a:r>
              <a:rPr lang="en-US" dirty="0" err="1"/>
              <a:t>Kompetenzen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Wo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eure</a:t>
            </a:r>
            <a:r>
              <a:rPr lang="en-US" dirty="0"/>
              <a:t> </a:t>
            </a:r>
            <a:r>
              <a:rPr lang="en-US" dirty="0" err="1"/>
              <a:t>Stärken</a:t>
            </a:r>
            <a:r>
              <a:rPr lang="en-US" dirty="0"/>
              <a:t>, wo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eure</a:t>
            </a:r>
            <a:r>
              <a:rPr lang="en-US" dirty="0"/>
              <a:t> </a:t>
            </a:r>
            <a:r>
              <a:rPr lang="en-US" dirty="0" err="1"/>
              <a:t>Schwächen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Team?</a:t>
            </a:r>
          </a:p>
          <a:p>
            <a:endParaRPr lang="en-US" dirty="0"/>
          </a:p>
          <a:p>
            <a:r>
              <a:rPr lang="en-US" dirty="0"/>
              <a:t>Was </a:t>
            </a:r>
            <a:r>
              <a:rPr lang="en-US" dirty="0" err="1"/>
              <a:t>braucht</a:t>
            </a:r>
            <a:r>
              <a:rPr lang="en-US" dirty="0"/>
              <a:t> </a:t>
            </a:r>
            <a:r>
              <a:rPr lang="en-US" dirty="0" err="1"/>
              <a:t>ihr</a:t>
            </a:r>
            <a:r>
              <a:rPr lang="en-US" dirty="0"/>
              <a:t>, um </a:t>
            </a:r>
            <a:r>
              <a:rPr lang="en-US" dirty="0" err="1"/>
              <a:t>produktiv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und </a:t>
            </a:r>
            <a:r>
              <a:rPr lang="en-US" dirty="0" err="1"/>
              <a:t>Datenjournalismus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Redaktionsalltag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machen</a:t>
            </a:r>
            <a:endParaRPr lang="en-US"/>
          </a:p>
          <a:p>
            <a:r>
              <a:rPr lang="en-US"/>
              <a:t>?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A5DC28-7561-2240-8F00-7E6B556E72A9}"/>
              </a:ext>
            </a:extLst>
          </p:cNvPr>
          <p:cNvSpPr/>
          <p:nvPr/>
        </p:nvSpPr>
        <p:spPr>
          <a:xfrm>
            <a:off x="9498310" y="1811664"/>
            <a:ext cx="1621969" cy="95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Wrangling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6D5AC9-AAF3-AF42-BEFF-8E080C780EE2}"/>
              </a:ext>
            </a:extLst>
          </p:cNvPr>
          <p:cNvSpPr/>
          <p:nvPr/>
        </p:nvSpPr>
        <p:spPr>
          <a:xfrm>
            <a:off x="7719688" y="2860510"/>
            <a:ext cx="1621969" cy="950027"/>
          </a:xfrm>
          <a:prstGeom prst="rect">
            <a:avLst/>
          </a:prstGeom>
          <a:solidFill>
            <a:srgbClr val="C04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Visualization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D0DAFC-22AD-F54D-919C-4CAEE2E07E49}"/>
              </a:ext>
            </a:extLst>
          </p:cNvPr>
          <p:cNvSpPr/>
          <p:nvPr/>
        </p:nvSpPr>
        <p:spPr>
          <a:xfrm>
            <a:off x="5929937" y="1811663"/>
            <a:ext cx="1621969" cy="950027"/>
          </a:xfrm>
          <a:prstGeom prst="rect">
            <a:avLst/>
          </a:prstGeom>
          <a:solidFill>
            <a:srgbClr val="935C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Storytelling with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E91770-9CE1-0242-8012-13F79866E48E}"/>
              </a:ext>
            </a:extLst>
          </p:cNvPr>
          <p:cNvSpPr/>
          <p:nvPr/>
        </p:nvSpPr>
        <p:spPr>
          <a:xfrm>
            <a:off x="7700159" y="653143"/>
            <a:ext cx="1621969" cy="931026"/>
          </a:xfrm>
          <a:prstGeom prst="rect">
            <a:avLst/>
          </a:prstGeom>
          <a:solidFill>
            <a:srgbClr val="5D9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Gathering</a:t>
            </a: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D9F29B8F-08C1-734E-B00C-1A5CF8676F3F}"/>
              </a:ext>
            </a:extLst>
          </p:cNvPr>
          <p:cNvSpPr/>
          <p:nvPr/>
        </p:nvSpPr>
        <p:spPr>
          <a:xfrm>
            <a:off x="8613828" y="1898381"/>
            <a:ext cx="502200" cy="665019"/>
          </a:xfrm>
          <a:prstGeom prst="curved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>
            <a:extLst>
              <a:ext uri="{FF2B5EF4-FFF2-40B4-BE49-F238E27FC236}">
                <a16:creationId xmlns:a16="http://schemas.microsoft.com/office/drawing/2014/main" id="{4A6E4BC5-52FE-4045-953E-8F6AC6BC4887}"/>
              </a:ext>
            </a:extLst>
          </p:cNvPr>
          <p:cNvSpPr/>
          <p:nvPr/>
        </p:nvSpPr>
        <p:spPr>
          <a:xfrm flipH="1" flipV="1">
            <a:off x="7941834" y="1861250"/>
            <a:ext cx="475054" cy="665019"/>
          </a:xfrm>
          <a:prstGeom prst="curved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0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67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Datenjournalismus im Redaktionsalltag</vt:lpstr>
      <vt:lpstr>Gruppendiskussion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Datenjournalismus im Redaktionsalltag</dc:title>
  <dc:creator>Simon Schmid</dc:creator>
  <cp:lastModifiedBy>Simon Schmid</cp:lastModifiedBy>
  <cp:revision>3</cp:revision>
  <dcterms:created xsi:type="dcterms:W3CDTF">2021-10-01T17:01:55Z</dcterms:created>
  <dcterms:modified xsi:type="dcterms:W3CDTF">2021-10-01T17:36:13Z</dcterms:modified>
</cp:coreProperties>
</file>