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29"/>
    <p:restoredTop sz="94643"/>
  </p:normalViewPr>
  <p:slideViewPr>
    <p:cSldViewPr snapToGrid="0" snapToObjects="1">
      <p:cViewPr varScale="1">
        <p:scale>
          <a:sx n="100" d="100"/>
          <a:sy n="100" d="100"/>
        </p:scale>
        <p:origin x="10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DC1B76-A0E0-9848-AACA-C9AC749366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4570763-C178-F646-904E-54F837C52C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0A3C882-1CF2-3E44-8A88-0CA7AB889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6289-C08B-9448-802E-E89E2DB3C160}" type="datetimeFigureOut">
              <a:rPr lang="de-DE" smtClean="0"/>
              <a:t>17.11.21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EF852E-CE4D-8A47-ADDB-4DCB090F6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EBD9EF-1EA0-344C-904B-359B987C0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1FE62-E689-454E-8C72-0CCAB44C5C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5383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5576CF-CD71-934F-AE8C-0CE0369F3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36D78CE-202B-3848-8169-39DB1C3C62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00715D-1992-3F4D-AA32-D09BA3887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6289-C08B-9448-802E-E89E2DB3C160}" type="datetimeFigureOut">
              <a:rPr lang="de-DE" smtClean="0"/>
              <a:t>17.11.21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4F7FFB5-4DF2-3E42-94FE-1C33B71C3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1E164DC-6955-7948-8C8C-9E136C6B0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1FE62-E689-454E-8C72-0CCAB44C5C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0468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C3CEF84-F51D-CF4F-BE9C-CB1EB37232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02D9D5C-9BF7-3241-B74E-156FCC2834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80F936E-BBD1-7E4D-AE33-F1A8EEFDE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6289-C08B-9448-802E-E89E2DB3C160}" type="datetimeFigureOut">
              <a:rPr lang="de-DE" smtClean="0"/>
              <a:t>17.11.21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49C2D82-574D-DC46-8A33-8B6CE5439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293A1F-9706-494C-9E1C-37711069F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1FE62-E689-454E-8C72-0CCAB44C5C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0832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3F34EF-51AF-EA4F-B3D4-2C17965BA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B2C0F19-D6FC-9F45-AECB-053D18DF7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7A4CD8E-9780-3344-8795-DD9F79874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6289-C08B-9448-802E-E89E2DB3C160}" type="datetimeFigureOut">
              <a:rPr lang="de-DE" smtClean="0"/>
              <a:t>17.11.21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D0F98F0-ADC8-1748-BB96-123CD6FBE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E8EC011-50F4-9746-8917-4C8138CE2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1FE62-E689-454E-8C72-0CCAB44C5C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3799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0F24EF-0190-B94D-A0D5-68515D415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2721C30-0E1F-584C-9415-2A507FA4F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78A6D95-BBB0-4448-970C-71C07EB91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6289-C08B-9448-802E-E89E2DB3C160}" type="datetimeFigureOut">
              <a:rPr lang="de-DE" smtClean="0"/>
              <a:t>17.11.21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71A668-4897-6445-87BA-FB514B0B4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4F1D1C-21BD-E745-A360-D6E1E46B6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1FE62-E689-454E-8C72-0CCAB44C5C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8365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B9FD56-C997-1D45-A2C1-86ED8C01E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81F8A87-F6B4-F242-A9DD-C95B3B0821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F97B2BC-11D8-6343-A959-91C90EEE0B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F655A78-5925-3F40-A3E3-F310A6238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6289-C08B-9448-802E-E89E2DB3C160}" type="datetimeFigureOut">
              <a:rPr lang="de-DE" smtClean="0"/>
              <a:t>17.11.21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20130DC-3056-0E45-9B61-C53E6C42C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1248C63-0227-AF45-BA9E-133F94164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1FE62-E689-454E-8C72-0CCAB44C5C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0771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596361-AA0A-8F41-BFE6-610D408A8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B7A3350-BD55-4543-8A15-B5CCF9DF1F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A7AD4B1-EF61-5348-8D80-98B5107664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FE98BDE-93E8-9748-A8DB-8B7C49A6A7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766911D-E541-3E4C-A416-3151205D38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22E4724-6E9F-BE41-BE43-085B446F1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6289-C08B-9448-802E-E89E2DB3C160}" type="datetimeFigureOut">
              <a:rPr lang="de-DE" smtClean="0"/>
              <a:t>17.11.21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9E6F60A-0E51-4F47-8F56-D850B8420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DD16A9C-6CD3-7F46-89E6-C5A951EAB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1FE62-E689-454E-8C72-0CCAB44C5C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0265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DA6C71-C59E-7F4E-B789-CC8CD3B83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3599898-DFDB-404C-98CA-A1857B627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6289-C08B-9448-802E-E89E2DB3C160}" type="datetimeFigureOut">
              <a:rPr lang="de-DE" smtClean="0"/>
              <a:t>17.11.21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5589D37-8A3C-7C43-BB94-C7D806D6E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00B316C-BD7B-2E42-A02B-E2E762E9F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1FE62-E689-454E-8C72-0CCAB44C5C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9722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0F52C4C-471A-5E4B-A155-1C4683584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6289-C08B-9448-802E-E89E2DB3C160}" type="datetimeFigureOut">
              <a:rPr lang="de-DE" smtClean="0"/>
              <a:t>17.11.21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A26451C-A85B-4F41-82B4-DE0BF338E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E7F45D0-BB91-F44E-9C4E-C09E5A461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1FE62-E689-454E-8C72-0CCAB44C5C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9109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DC654B-1453-3843-9D88-828702718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4102EB0-AD8D-FB4D-9A5D-15111D244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5CFBDAC-2180-824A-8669-FB6059EC3A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B9A8179-6C23-AB4E-ACEA-5BA040435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6289-C08B-9448-802E-E89E2DB3C160}" type="datetimeFigureOut">
              <a:rPr lang="de-DE" smtClean="0"/>
              <a:t>17.11.21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46226BD-63A9-7F4A-9F5F-E698A4FD8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60D9D46-5330-FD46-881A-E7EEA625B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1FE62-E689-454E-8C72-0CCAB44C5C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127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CF9A8F-DD5A-2D41-BA6E-331482FEC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45B1579-98BD-6345-8FD0-2E61B3E89E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4AC9DC1-0A4D-2144-B8F2-8298A8F4E3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A5AB401-81FA-C248-87C9-4D3BE9F12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6289-C08B-9448-802E-E89E2DB3C160}" type="datetimeFigureOut">
              <a:rPr lang="de-DE" smtClean="0"/>
              <a:t>17.11.21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38A4567-FC10-0D4F-94E8-24D9039F2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2EC4001-27D1-2D47-A16D-F0B569798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1FE62-E689-454E-8C72-0CCAB44C5C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0794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465FD1D-0843-364C-97BB-E11C5FD26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5A9E57A-0AC9-3641-98A6-35B252E56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887904-9A57-554A-96D6-7F7C038FEE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16289-C08B-9448-802E-E89E2DB3C160}" type="datetimeFigureOut">
              <a:rPr lang="de-DE" smtClean="0"/>
              <a:t>17.11.21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1D92EA3-63CA-0347-945E-1780C256D1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C994D0-96B9-C344-BB7B-66AFEB5D5A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1FE62-E689-454E-8C72-0CCAB44C5C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1663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9CBE68-7767-A443-99FF-A2D9678A0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Working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440F0CF-1BCE-8A45-BD7C-E187F1800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DE" dirty="0"/>
              <a:t>Step1 </a:t>
            </a:r>
            <a:r>
              <a:rPr lang="de-DE" dirty="0" err="1"/>
              <a:t>Descriptives</a:t>
            </a:r>
            <a:r>
              <a:rPr lang="de-DE" dirty="0"/>
              <a:t> [1.1, 1.2]: </a:t>
            </a:r>
          </a:p>
          <a:p>
            <a:pPr lvl="1"/>
            <a:r>
              <a:rPr lang="de-DE" dirty="0" err="1"/>
              <a:t>Counting</a:t>
            </a:r>
            <a:r>
              <a:rPr lang="de-DE" dirty="0"/>
              <a:t> Words, </a:t>
            </a:r>
            <a:r>
              <a:rPr lang="de-DE" dirty="0" err="1"/>
              <a:t>Vocabulary</a:t>
            </a:r>
            <a:r>
              <a:rPr lang="de-DE" dirty="0"/>
              <a:t>, </a:t>
            </a:r>
            <a:r>
              <a:rPr lang="de-DE" dirty="0" err="1"/>
              <a:t>Frequency</a:t>
            </a:r>
            <a:r>
              <a:rPr lang="de-DE" dirty="0"/>
              <a:t> of Words, </a:t>
            </a:r>
            <a:r>
              <a:rPr lang="de-DE" dirty="0" err="1"/>
              <a:t>Bigrams</a:t>
            </a:r>
            <a:r>
              <a:rPr lang="de-DE" dirty="0"/>
              <a:t>, Dispersion of Words in Text</a:t>
            </a:r>
          </a:p>
          <a:p>
            <a:pPr lvl="1"/>
            <a:r>
              <a:rPr lang="de-DE" dirty="0" err="1"/>
              <a:t>Wordclouds</a:t>
            </a:r>
            <a:endParaRPr lang="de-DE" dirty="0"/>
          </a:p>
          <a:p>
            <a:r>
              <a:rPr lang="de-DE" dirty="0"/>
              <a:t>Step2 </a:t>
            </a:r>
            <a:r>
              <a:rPr lang="de-DE" dirty="0" err="1"/>
              <a:t>Deconstructing</a:t>
            </a:r>
            <a:r>
              <a:rPr lang="de-DE" dirty="0"/>
              <a:t> Text [1.3]</a:t>
            </a:r>
          </a:p>
          <a:p>
            <a:pPr lvl="1"/>
            <a:r>
              <a:rPr lang="de-DE" dirty="0" err="1"/>
              <a:t>Tokenization</a:t>
            </a:r>
            <a:r>
              <a:rPr lang="de-DE" dirty="0"/>
              <a:t>, </a:t>
            </a:r>
            <a:r>
              <a:rPr lang="de-DE" dirty="0" err="1"/>
              <a:t>Stemming</a:t>
            </a:r>
            <a:r>
              <a:rPr lang="de-DE" dirty="0"/>
              <a:t>, </a:t>
            </a:r>
            <a:r>
              <a:rPr lang="de-DE" dirty="0" err="1"/>
              <a:t>Lemmatization</a:t>
            </a:r>
            <a:r>
              <a:rPr lang="de-DE" dirty="0"/>
              <a:t>, POS </a:t>
            </a:r>
            <a:r>
              <a:rPr lang="de-DE" dirty="0" err="1"/>
              <a:t>Tagging</a:t>
            </a:r>
            <a:r>
              <a:rPr lang="de-DE" dirty="0"/>
              <a:t>, </a:t>
            </a:r>
            <a:r>
              <a:rPr lang="de-DE" dirty="0" err="1"/>
              <a:t>Stopwords</a:t>
            </a:r>
            <a:endParaRPr lang="de-DE" dirty="0"/>
          </a:p>
          <a:p>
            <a:r>
              <a:rPr lang="de-DE" dirty="0"/>
              <a:t>Step3 </a:t>
            </a:r>
            <a:r>
              <a:rPr lang="de-DE" dirty="0" err="1"/>
              <a:t>Extracting</a:t>
            </a:r>
            <a:r>
              <a:rPr lang="de-DE" dirty="0"/>
              <a:t> Information </a:t>
            </a:r>
            <a:r>
              <a:rPr lang="de-DE" dirty="0" err="1"/>
              <a:t>from</a:t>
            </a:r>
            <a:r>
              <a:rPr lang="de-DE" dirty="0"/>
              <a:t> Text [2.2]</a:t>
            </a:r>
          </a:p>
          <a:p>
            <a:pPr lvl="1"/>
            <a:r>
              <a:rPr lang="de-DE" dirty="0" err="1"/>
              <a:t>Named</a:t>
            </a:r>
            <a:r>
              <a:rPr lang="de-DE" dirty="0"/>
              <a:t> </a:t>
            </a:r>
            <a:r>
              <a:rPr lang="de-DE" dirty="0" err="1"/>
              <a:t>Entities</a:t>
            </a:r>
            <a:r>
              <a:rPr lang="de-DE" dirty="0"/>
              <a:t> Recognition</a:t>
            </a:r>
          </a:p>
          <a:p>
            <a:r>
              <a:rPr lang="de-DE" dirty="0" err="1"/>
              <a:t>Step</a:t>
            </a:r>
            <a:r>
              <a:rPr lang="de-DE" dirty="0"/>
              <a:t> 5 Sentiment Analysis [2.3]</a:t>
            </a:r>
          </a:p>
          <a:p>
            <a:pPr lvl="1"/>
            <a:r>
              <a:rPr lang="de-DE" dirty="0" err="1"/>
              <a:t>Textblob</a:t>
            </a:r>
            <a:r>
              <a:rPr lang="de-DE" dirty="0"/>
              <a:t>, </a:t>
            </a:r>
            <a:r>
              <a:rPr lang="de-DE" dirty="0" err="1"/>
              <a:t>Spacy</a:t>
            </a:r>
            <a:endParaRPr lang="de-DE" dirty="0"/>
          </a:p>
          <a:p>
            <a:r>
              <a:rPr lang="de-DE" dirty="0" err="1"/>
              <a:t>Step</a:t>
            </a:r>
            <a:r>
              <a:rPr lang="de-DE" dirty="0"/>
              <a:t> 4 Text </a:t>
            </a:r>
            <a:r>
              <a:rPr lang="de-DE" dirty="0" err="1"/>
              <a:t>Classification</a:t>
            </a:r>
            <a:r>
              <a:rPr lang="de-DE" dirty="0"/>
              <a:t> [2.4,2.5]</a:t>
            </a:r>
          </a:p>
          <a:p>
            <a:pPr lvl="1"/>
            <a:r>
              <a:rPr lang="de-DE" dirty="0" err="1"/>
              <a:t>Baysian</a:t>
            </a:r>
            <a:r>
              <a:rPr lang="de-DE" dirty="0"/>
              <a:t> Models</a:t>
            </a:r>
          </a:p>
          <a:p>
            <a:pPr lvl="1"/>
            <a:r>
              <a:rPr lang="de-DE" dirty="0"/>
              <a:t>Topic </a:t>
            </a:r>
            <a:r>
              <a:rPr lang="de-DE" dirty="0" err="1"/>
              <a:t>Similarity</a:t>
            </a:r>
            <a:r>
              <a:rPr lang="de-DE" dirty="0"/>
              <a:t>: TDFIDF, Word </a:t>
            </a:r>
            <a:r>
              <a:rPr lang="de-DE" dirty="0" err="1"/>
              <a:t>Embeddings</a:t>
            </a:r>
            <a:endParaRPr lang="de-DE" dirty="0"/>
          </a:p>
          <a:p>
            <a:r>
              <a:rPr lang="de-DE" dirty="0" err="1"/>
              <a:t>Step</a:t>
            </a:r>
            <a:r>
              <a:rPr lang="de-DE" dirty="0"/>
              <a:t> 6 Text &amp; Deep Learning [2.7]</a:t>
            </a:r>
          </a:p>
          <a:p>
            <a:pPr lvl="1"/>
            <a:r>
              <a:rPr lang="de-DE" dirty="0"/>
              <a:t>Text </a:t>
            </a:r>
            <a:r>
              <a:rPr lang="de-DE" dirty="0" err="1"/>
              <a:t>generation</a:t>
            </a:r>
            <a:r>
              <a:rPr lang="de-DE" dirty="0"/>
              <a:t>, Sentiment, </a:t>
            </a:r>
            <a:r>
              <a:rPr lang="de-DE" dirty="0" err="1"/>
              <a:t>Summarization</a:t>
            </a:r>
            <a:endParaRPr lang="de-DE" dirty="0"/>
          </a:p>
          <a:p>
            <a:r>
              <a:rPr lang="de-DE" dirty="0" err="1"/>
              <a:t>Step</a:t>
            </a:r>
            <a:r>
              <a:rPr lang="de-DE" dirty="0"/>
              <a:t> 7 Topic Modeling End 2 End </a:t>
            </a:r>
            <a:r>
              <a:rPr lang="de-DE" dirty="0" err="1"/>
              <a:t>Example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62622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</Words>
  <Application>Microsoft Macintosh PowerPoint</Application>
  <PresentationFormat>Breitbild</PresentationFormat>
  <Paragraphs>16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Working with text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text</dc:title>
  <dc:creator>Thomas Tomasz</dc:creator>
  <cp:lastModifiedBy>Thomas Tomasz</cp:lastModifiedBy>
  <cp:revision>2</cp:revision>
  <dcterms:created xsi:type="dcterms:W3CDTF">2021-11-17T08:55:52Z</dcterms:created>
  <dcterms:modified xsi:type="dcterms:W3CDTF">2021-11-17T12:55:19Z</dcterms:modified>
</cp:coreProperties>
</file>