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handoutMasterIdLst>
    <p:handoutMasterId r:id="rId15"/>
  </p:handoutMasterIdLst>
  <p:sldIdLst>
    <p:sldId id="281" r:id="rId5"/>
    <p:sldId id="299" r:id="rId6"/>
    <p:sldId id="293" r:id="rId7"/>
    <p:sldId id="294" r:id="rId8"/>
    <p:sldId id="295" r:id="rId9"/>
    <p:sldId id="296" r:id="rId10"/>
    <p:sldId id="297" r:id="rId11"/>
    <p:sldId id="298" r:id="rId12"/>
    <p:sldId id="28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879" autoAdjust="0"/>
  </p:normalViewPr>
  <p:slideViewPr>
    <p:cSldViewPr snapToGrid="0">
      <p:cViewPr varScale="1">
        <p:scale>
          <a:sx n="105" d="100"/>
          <a:sy n="105" d="100"/>
        </p:scale>
        <p:origin x="834" y="90"/>
      </p:cViewPr>
      <p:guideLst/>
    </p:cSldViewPr>
  </p:slideViewPr>
  <p:outlineViewPr>
    <p:cViewPr>
      <p:scale>
        <a:sx n="33" d="100"/>
        <a:sy n="33" d="100"/>
      </p:scale>
      <p:origin x="0" y="-4032"/>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1/10/2025</a:t>
            </a:fld>
            <a:endParaRPr lang="en-US"/>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t>‹#›</a:t>
            </a:fld>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22T22:59:20.281"/>
    </inkml:context>
    <inkml:brush xml:id="br0">
      <inkml:brushProperty name="width" value="0.05" units="cm"/>
      <inkml:brushProperty name="height" value="0.05" units="cm"/>
    </inkml:brush>
  </inkml:definitions>
  <inkml:trace contextRef="#ctx0" brushRef="#br0">1461 0 21389,'-1461'0'0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22T22:59:22.923"/>
    </inkml:context>
    <inkml:brush xml:id="br0">
      <inkml:brushProperty name="width" value="0.05" units="cm"/>
      <inkml:brushProperty name="height" value="0.05" units="cm"/>
    </inkml:brush>
  </inkml:definitions>
  <inkml:trace contextRef="#ctx0" brushRef="#br0">101 0 24575,'-4'0'0,"-5"0"0,-4 0 0,-3 0 0,-4 0 0,0 0 0,1 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22T22:59:25.800"/>
    </inkml:context>
    <inkml:brush xml:id="br0">
      <inkml:brushProperty name="width" value="0.05" units="cm"/>
      <inkml:brushProperty name="height" value="0.05" units="cm"/>
    </inkml:brush>
  </inkml:definitions>
  <inkml:trace contextRef="#ctx0" brushRef="#br0">698 0 21389,'-698'0'0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22T22:59:28.388"/>
    </inkml:context>
    <inkml:brush xml:id="br0">
      <inkml:brushProperty name="width" value="0.05" units="cm"/>
      <inkml:brushProperty name="height" value="0.05" units="cm"/>
    </inkml:brush>
  </inkml:definitions>
  <inkml:trace contextRef="#ctx0" brushRef="#br0">421 0 24575,'-403'0'-1365,"385"0"-5461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23T00:08:34.447"/>
    </inkml:context>
    <inkml:brush xml:id="br0">
      <inkml:brushProperty name="width" value="0.05" units="cm"/>
      <inkml:brushProperty name="height" value="0.05" units="cm"/>
    </inkml:brush>
  </inkml:definitions>
  <inkml:trace contextRef="#ctx0" brushRef="#br0">0 0 21389,'781'0'0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23T00:08:38.849"/>
    </inkml:context>
    <inkml:brush xml:id="br0">
      <inkml:brushProperty name="width" value="0.05" units="cm"/>
      <inkml:brushProperty name="height" value="0.05" units="cm"/>
    </inkml:brush>
  </inkml:definitions>
  <inkml:trace contextRef="#ctx0" brushRef="#br0">158 51 24575,'-2'0'0,"-4"0"0,-2-3 0,-2 0 0,-2 0 0,1-1 0,0-1 0,1 1 0,-2 2 0,0-2 0,-1-1 0,0 0 0,0 0 0,0 0 0,2 2-8191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23T00:08:40.407"/>
    </inkml:context>
    <inkml:brush xml:id="br0">
      <inkml:brushProperty name="width" value="0.05" units="cm"/>
      <inkml:brushProperty name="height" value="0.05" units="cm"/>
    </inkml:brush>
  </inkml:definitions>
  <inkml:trace contextRef="#ctx0" brushRef="#br0">143 1 24575,'-2'0'0,"-1"2"0,-2 1 0,-3 2 0,-1 3 0,-3 1 0,2 3 0,0-2 0,1 1 0,1-3 0,1 0 0,0-1 0,-2-1 0,-1-1 0,-1 2 0,-1 0 0,1-2-8191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4FE048-FAD0-D943-9A17-3C4CB7633182}" type="datetimeFigureOut">
              <a:rPr lang="en-US" smtClean="0"/>
              <a:t>1/10/2025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247812-3409-784D-BAE7-ABE53735D59F}" type="slidenum">
              <a:rPr lang="en-US" smtClean="0"/>
              <a:t>‹#›</a:t>
            </a:fld>
            <a:endParaRPr lang="en-US"/>
          </a:p>
        </p:txBody>
      </p:sp>
    </p:spTree>
    <p:extLst>
      <p:ext uri="{BB962C8B-B14F-4D97-AF65-F5344CB8AC3E}">
        <p14:creationId xmlns:p14="http://schemas.microsoft.com/office/powerpoint/2010/main" val="1015030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8</a:t>
            </a:fld>
            <a:endParaRPr lang="en-US"/>
          </a:p>
        </p:txBody>
      </p:sp>
    </p:spTree>
    <p:extLst>
      <p:ext uri="{BB962C8B-B14F-4D97-AF65-F5344CB8AC3E}">
        <p14:creationId xmlns:p14="http://schemas.microsoft.com/office/powerpoint/2010/main" val="394657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A7F58C7-D277-8F14-F024-4B41D20D054F}"/>
              </a:ext>
            </a:extLst>
          </p:cNvPr>
          <p:cNvSpPr>
            <a:spLocks noGrp="1"/>
          </p:cNvSpPr>
          <p:nvPr>
            <p:ph type="pic" sz="quarter" idx="10"/>
          </p:nvPr>
        </p:nvSpPr>
        <p:spPr>
          <a:xfrm>
            <a:off x="0" y="0"/>
            <a:ext cx="12192000"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1524000" y="2286000"/>
            <a:ext cx="9144000" cy="2286000"/>
          </a:xfrm>
        </p:spPr>
        <p:txBody>
          <a:bodyPr anchor="ctr" anchorCtr="0">
            <a:noAutofit/>
          </a:bodyPr>
          <a:lstStyle>
            <a:lvl1pPr algn="ctr">
              <a:defRPr sz="4800">
                <a:solidFill>
                  <a:schemeClr val="bg1"/>
                </a:solidFill>
              </a:defRPr>
            </a:lvl1pPr>
          </a:lstStyle>
          <a:p>
            <a:r>
              <a:rPr lang="en-US" dirty="0"/>
              <a:t>Click to add title</a:t>
            </a:r>
          </a:p>
        </p:txBody>
      </p:sp>
    </p:spTree>
    <p:extLst>
      <p:ext uri="{BB962C8B-B14F-4D97-AF65-F5344CB8AC3E}">
        <p14:creationId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8" name="Content Placeholder 10">
            <a:extLst>
              <a:ext uri="{FF2B5EF4-FFF2-40B4-BE49-F238E27FC236}">
                <a16:creationId xmlns:a16="http://schemas.microsoft.com/office/drawing/2014/main" id="{A524C1E0-92FE-D7D2-83A7-46D29A838874}"/>
              </a:ext>
            </a:extLst>
          </p:cNvPr>
          <p:cNvSpPr>
            <a:spLocks noGrp="1"/>
          </p:cNvSpPr>
          <p:nvPr>
            <p:ph sz="quarter" idx="15" hasCustomPrompt="1"/>
          </p:nvPr>
        </p:nvSpPr>
        <p:spPr>
          <a:xfrm>
            <a:off x="838200"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a:extLst>
              <a:ext uri="{FF2B5EF4-FFF2-40B4-BE49-F238E27FC236}">
                <a16:creationId xmlns:a16="http://schemas.microsoft.com/office/drawing/2014/main" id="{427E0367-8E38-8905-DC9A-D0C376A591A7}"/>
              </a:ext>
            </a:extLst>
          </p:cNvPr>
          <p:cNvSpPr>
            <a:spLocks noGrp="1"/>
          </p:cNvSpPr>
          <p:nvPr>
            <p:ph sz="quarter" idx="16" hasCustomPrompt="1"/>
          </p:nvPr>
        </p:nvSpPr>
        <p:spPr>
          <a:xfrm>
            <a:off x="6219464"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a16="http://schemas.microsoft.com/office/drawing/2014/main" id="{43D847DE-29F2-8ABB-1718-34BED4F37718}"/>
              </a:ext>
              <a:ext uri="{C183D7F6-B498-43B3-948B-1728B52AA6E4}">
                <adec:decorative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1/10/2025</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anchor="ctr" anchorCtr="0">
            <a:noAutofit/>
          </a:bodyPr>
          <a:lstStyle>
            <a:lvl1pPr algn="ctr">
              <a:defRPr sz="3200"/>
            </a:lvl1pPr>
          </a:lstStyle>
          <a:p>
            <a:r>
              <a:rPr lang="en-US" dirty="0"/>
              <a:t>Click to add title</a:t>
            </a:r>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613186" y="2107800"/>
            <a:ext cx="10965628" cy="3920196"/>
          </a:xfrm>
        </p:spPr>
        <p:txBody>
          <a:bodyPr/>
          <a:lstStyle>
            <a:lvl1pPr>
              <a:defRPr/>
            </a:lvl1pPr>
          </a:lstStyle>
          <a:p>
            <a:r>
              <a:rPr lang="en-US"/>
              <a:t>Click icon to add table</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1/10/2025</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6EE6F3F-63EB-5C0E-2307-3B7CBBA1C374}"/>
              </a:ext>
            </a:extLst>
          </p:cNvPr>
          <p:cNvSpPr>
            <a:spLocks noGrp="1"/>
          </p:cNvSpPr>
          <p:nvPr>
            <p:ph type="pic" sz="quarter" idx="11"/>
          </p:nvPr>
        </p:nvSpPr>
        <p:spPr>
          <a:xfrm>
            <a:off x="0" y="0"/>
            <a:ext cx="12192000" cy="6858000"/>
          </a:xfrm>
          <a:solidFill>
            <a:schemeClr val="tx1"/>
          </a:solidFill>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1362437" y="400485"/>
            <a:ext cx="9467127" cy="2527911"/>
          </a:xfrm>
        </p:spPr>
        <p:txBody>
          <a:bodyPr anchor="b">
            <a:noAutofit/>
          </a:bodyPr>
          <a:lstStyle>
            <a:lvl1pPr algn="ctr">
              <a:spcBef>
                <a:spcPts val="1000"/>
              </a:spcBef>
              <a:defRPr>
                <a:solidFill>
                  <a:schemeClr val="bg1"/>
                </a:solidFill>
              </a:defRPr>
            </a:lvl1pPr>
          </a:lstStyle>
          <a:p>
            <a:r>
              <a:rPr lang="en-US" dirty="0"/>
              <a:t>Click to add title</a:t>
            </a:r>
          </a:p>
        </p:txBody>
      </p:sp>
      <p:sp>
        <p:nvSpPr>
          <p:cNvPr id="10" name="Text Placeholder 9">
            <a:extLst>
              <a:ext uri="{FF2B5EF4-FFF2-40B4-BE49-F238E27FC236}">
                <a16:creationId xmlns:a16="http://schemas.microsoft.com/office/drawing/2014/main" id="{E12DA517-30B0-BC62-0422-F995FB9189E2}"/>
              </a:ext>
            </a:extLst>
          </p:cNvPr>
          <p:cNvSpPr>
            <a:spLocks noGrp="1"/>
          </p:cNvSpPr>
          <p:nvPr>
            <p:ph type="body" sz="quarter" idx="10" hasCustomPrompt="1"/>
          </p:nvPr>
        </p:nvSpPr>
        <p:spPr>
          <a:xfrm>
            <a:off x="1362075" y="3738622"/>
            <a:ext cx="9467850" cy="2527911"/>
          </a:xfrm>
        </p:spPr>
        <p:txBody>
          <a:bodyPr>
            <a:normAutofit/>
          </a:bodyPr>
          <a:lstStyle>
            <a:lvl1pPr marL="0" indent="0" algn="ctr">
              <a:spcBef>
                <a:spcPts val="1000"/>
              </a:spcBef>
              <a:buNone/>
              <a:defRPr sz="1800">
                <a:solidFill>
                  <a:schemeClr val="bg1"/>
                </a:solidFill>
              </a:defRPr>
            </a:lvl1pPr>
            <a:lvl2pPr marL="457200" indent="0" algn="ctr">
              <a:spcBef>
                <a:spcPts val="1000"/>
              </a:spcBef>
              <a:buNone/>
              <a:defRPr sz="1800">
                <a:solidFill>
                  <a:schemeClr val="bg1"/>
                </a:solidFill>
              </a:defRPr>
            </a:lvl2pPr>
            <a:lvl3pPr marL="914400" indent="0" algn="ctr">
              <a:spcBef>
                <a:spcPts val="1000"/>
              </a:spcBef>
              <a:buNone/>
              <a:defRPr sz="1800">
                <a:solidFill>
                  <a:schemeClr val="bg1"/>
                </a:solidFill>
              </a:defRPr>
            </a:lvl3pPr>
            <a:lvl4pPr marL="1371600" indent="0" algn="ctr">
              <a:spcBef>
                <a:spcPts val="1000"/>
              </a:spcBef>
              <a:buNone/>
              <a:defRPr sz="1800">
                <a:solidFill>
                  <a:schemeClr val="bg1"/>
                </a:solidFill>
              </a:defRPr>
            </a:lvl4pPr>
            <a:lvl5pPr marL="1828800" indent="0" algn="ctr">
              <a:spcBef>
                <a:spcPts val="1000"/>
              </a:spcBef>
              <a:buNone/>
              <a:defRPr sz="1800">
                <a:solidFill>
                  <a:schemeClr val="bg1"/>
                </a:solidFill>
              </a:defRPr>
            </a:lvl5pPr>
          </a:lstStyle>
          <a:p>
            <a:pPr lvl="0"/>
            <a:r>
              <a:rPr lang="en-US" dirty="0"/>
              <a:t>Click to add text</a:t>
            </a:r>
          </a:p>
        </p:txBody>
      </p:sp>
    </p:spTree>
    <p:extLst>
      <p:ext uri="{BB962C8B-B14F-4D97-AF65-F5344CB8AC3E}">
        <p14:creationId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6562816" y="457200"/>
            <a:ext cx="4837176" cy="1993392"/>
          </a:xfrm>
        </p:spPr>
        <p:txBody>
          <a:bodyPr anchor="b">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id="{6B8CBAD6-FC79-B2BB-0B67-26429A6D4C8C}"/>
              </a:ext>
            </a:extLst>
          </p:cNvPr>
          <p:cNvSpPr>
            <a:spLocks noGrp="1"/>
          </p:cNvSpPr>
          <p:nvPr>
            <p:ph type="pic" sz="quarter" idx="10"/>
          </p:nvPr>
        </p:nvSpPr>
        <p:spPr>
          <a:xfrm>
            <a:off x="-28882" y="0"/>
            <a:ext cx="6115050" cy="6858000"/>
          </a:xfrm>
          <a:prstGeom prst="parallelogram">
            <a:avLst/>
          </a:prstGeom>
          <a:ln>
            <a:noFill/>
          </a:ln>
        </p:spPr>
        <p:txBody>
          <a:bodyPr tIns="0">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562818" y="2752344"/>
            <a:ext cx="4837174" cy="3136392"/>
          </a:xfrm>
        </p:spPr>
        <p:txBody>
          <a:bodyPr anchor="t" anchorCtr="0">
            <a:normAutofit/>
          </a:bodyPr>
          <a:lstStyle>
            <a:lvl1pPr marL="0" indent="0">
              <a:lnSpc>
                <a:spcPct val="150000"/>
              </a:lnSpc>
              <a:spcBef>
                <a:spcPts val="1000"/>
              </a:spcBef>
              <a:buNone/>
              <a:defRPr sz="1800" cap="all" spc="300" baseline="0"/>
            </a:lvl1pPr>
            <a:lvl2pPr marL="457200" indent="0">
              <a:lnSpc>
                <a:spcPct val="150000"/>
              </a:lnSpc>
              <a:spcBef>
                <a:spcPts val="1000"/>
              </a:spcBef>
              <a:buNone/>
              <a:defRPr sz="1800" cap="all" spc="300" baseline="0"/>
            </a:lvl2pPr>
            <a:lvl3pPr marL="914400" indent="0">
              <a:lnSpc>
                <a:spcPct val="150000"/>
              </a:lnSpc>
              <a:spcBef>
                <a:spcPts val="1000"/>
              </a:spcBef>
              <a:buNone/>
              <a:defRPr sz="1800" cap="all" spc="300" baseline="0"/>
            </a:lvl3pPr>
            <a:lvl4pPr marL="1371600" indent="0">
              <a:lnSpc>
                <a:spcPct val="150000"/>
              </a:lnSpc>
              <a:spcBef>
                <a:spcPts val="1000"/>
              </a:spcBef>
              <a:buNone/>
              <a:defRPr sz="1800" cap="all" spc="300" baseline="0"/>
            </a:lvl4pPr>
            <a:lvl5pPr marL="1828800" indent="0">
              <a:lnSpc>
                <a:spcPct val="150000"/>
              </a:lnSpc>
              <a:spcBef>
                <a:spcPts val="1000"/>
              </a:spcBef>
              <a:buNone/>
              <a:defRPr sz="1800" cap="all" spc="300" baseline="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934796A3-781D-5244-DAB8-2D6EE0AC3B70}"/>
              </a:ext>
              <a:ext uri="{C183D7F6-B498-43B3-948B-1728B52AA6E4}">
                <adec:decorative xmlns:adec="http://schemas.microsoft.com/office/drawing/2017/decorative" val="1"/>
              </a:ext>
            </a:extLst>
          </p:cNvPr>
          <p:cNvSpPr/>
          <p:nvPr userDrawn="1"/>
        </p:nvSpPr>
        <p:spPr>
          <a:xfrm>
            <a:off x="6562817"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143880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1117600" y="762000"/>
            <a:ext cx="5066250" cy="2900680"/>
          </a:xfrm>
        </p:spPr>
        <p:txBody>
          <a:bodyPr anchor="b">
            <a:noAutofit/>
          </a:bodyPr>
          <a:lstStyle>
            <a:lvl1pPr algn="ctr">
              <a:defRPr sz="3200"/>
            </a:lvl1p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82836803-D9E6-3DF1-3B90-1E7E677CC7B7}"/>
              </a:ext>
            </a:extLst>
          </p:cNvPr>
          <p:cNvSpPr>
            <a:spLocks noGrp="1"/>
          </p:cNvSpPr>
          <p:nvPr>
            <p:ph type="pic" sz="quarter" idx="10" hasCustomPrompt="1"/>
          </p:nvPr>
        </p:nvSpPr>
        <p:spPr>
          <a:xfrm flipH="1">
            <a:off x="6086167" y="-22225"/>
            <a:ext cx="6080760" cy="6902450"/>
          </a:xfrm>
          <a:prstGeom prst="parallelogram">
            <a:avLst/>
          </a:prstGeom>
          <a:ln>
            <a:noFill/>
          </a:ln>
        </p:spPr>
        <p:txBody>
          <a:bodyPr lIns="0" tIns="0">
            <a:normAutofit/>
          </a:bodyPr>
          <a:lstStyle>
            <a:lvl1pPr marL="0" indent="0" algn="l">
              <a:buNone/>
              <a:defRPr sz="2000"/>
            </a:lvl1pPr>
          </a:lstStyle>
          <a:p>
            <a:r>
              <a:rPr lang="en-US" dirty="0"/>
              <a:t>Click icon to add image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117600" y="4145280"/>
            <a:ext cx="5066250" cy="690880"/>
          </a:xfrm>
          <a:gradFill flip="none" rotWithShape="1">
            <a:gsLst>
              <a:gs pos="0">
                <a:schemeClr val="accent5"/>
              </a:gs>
              <a:gs pos="100000">
                <a:schemeClr val="accent2">
                  <a:lumMod val="97000"/>
                  <a:lumOff val="3000"/>
                </a:schemeClr>
              </a:gs>
              <a:gs pos="50000">
                <a:schemeClr val="accent1"/>
              </a:gs>
            </a:gsLst>
            <a:lin ang="10200000" scaled="0"/>
            <a:tileRect/>
          </a:gradFill>
        </p:spPr>
        <p:txBody>
          <a:bodyPr anchor="ctr">
            <a:normAutofit/>
          </a:bodyPr>
          <a:lstStyle>
            <a:lvl1pPr marL="0" indent="0" algn="ctr">
              <a:buNone/>
              <a:defRPr sz="2400" cap="all" baseline="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924186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5242425" y="466344"/>
            <a:ext cx="6241651" cy="1710354"/>
          </a:xfrm>
        </p:spPr>
        <p:txBody>
          <a:bodyPr bIns="0" anchor="ctr" anchorCtr="0">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id="{511A5385-FB23-93A8-2B8F-9887244244DF}"/>
              </a:ext>
            </a:extLst>
          </p:cNvPr>
          <p:cNvSpPr>
            <a:spLocks noGrp="1"/>
          </p:cNvSpPr>
          <p:nvPr>
            <p:ph type="pic" sz="quarter" idx="10"/>
          </p:nvPr>
        </p:nvSpPr>
        <p:spPr>
          <a:xfrm>
            <a:off x="0" y="0"/>
            <a:ext cx="4287838" cy="6858000"/>
          </a:xfrm>
        </p:spPr>
        <p:txBody>
          <a:bodyPr>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242426" y="2286000"/>
            <a:ext cx="6241650" cy="3474720"/>
          </a:xfrm>
        </p:spPr>
        <p:txBody>
          <a:bodyPr>
            <a:normAutofit/>
          </a:bodyPr>
          <a:lstStyle>
            <a:lvl1pPr marL="228600" indent="-228600">
              <a:spcBef>
                <a:spcPts val="1000"/>
              </a:spcBef>
              <a:spcAft>
                <a:spcPts val="1000"/>
              </a:spcAft>
              <a:buClr>
                <a:schemeClr val="accent2"/>
              </a:buClr>
              <a:buFont typeface="Wingdings" panose="05000000000000000000" pitchFamily="2" charset="2"/>
              <a:buChar char="§"/>
              <a:defRPr sz="1800"/>
            </a:lvl1pPr>
            <a:lvl2pPr marL="228600" indent="-228600">
              <a:spcBef>
                <a:spcPts val="1000"/>
              </a:spcBef>
              <a:spcAft>
                <a:spcPts val="1000"/>
              </a:spcAft>
              <a:buClr>
                <a:schemeClr val="accent2"/>
              </a:buClr>
              <a:buFont typeface="Wingdings" panose="05000000000000000000" pitchFamily="2" charset="2"/>
              <a:buChar char="§"/>
              <a:defRPr sz="1800"/>
            </a:lvl2pPr>
            <a:lvl3pPr marL="228600" indent="-228600">
              <a:spcBef>
                <a:spcPts val="1000"/>
              </a:spcBef>
              <a:spcAft>
                <a:spcPts val="1000"/>
              </a:spcAft>
              <a:buClr>
                <a:schemeClr val="accent2"/>
              </a:buClr>
              <a:buFont typeface="Wingdings" panose="05000000000000000000" pitchFamily="2" charset="2"/>
              <a:buChar char="§"/>
              <a:defRPr sz="1800"/>
            </a:lvl3pPr>
            <a:lvl4pPr marL="228600" indent="-228600">
              <a:spcBef>
                <a:spcPts val="1000"/>
              </a:spcBef>
              <a:spcAft>
                <a:spcPts val="1000"/>
              </a:spcAft>
              <a:buClr>
                <a:schemeClr val="accent2"/>
              </a:buClr>
              <a:buFont typeface="Wingdings" panose="05000000000000000000" pitchFamily="2" charset="2"/>
              <a:buChar char="§"/>
              <a:defRPr sz="1800"/>
            </a:lvl4pPr>
            <a:lvl5pPr marL="228600" indent="-228600">
              <a:spcBef>
                <a:spcPts val="1000"/>
              </a:spcBef>
              <a:spcAft>
                <a:spcPts val="1000"/>
              </a:spcAft>
              <a:buClr>
                <a:schemeClr val="accent2"/>
              </a:buClr>
              <a:buFont typeface="Wingdings" panose="05000000000000000000" pitchFamily="2" charset="2"/>
              <a:buChar cha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50E25A87-9155-9E07-878F-CEC0B137C2D7}"/>
              </a:ext>
              <a:ext uri="{C183D7F6-B498-43B3-948B-1728B52AA6E4}">
                <adec:decorative xmlns:adec="http://schemas.microsoft.com/office/drawing/2017/decorative" val="1"/>
              </a:ext>
            </a:extLst>
          </p:cNvPr>
          <p:cNvSpPr/>
          <p:nvPr userDrawn="1"/>
        </p:nvSpPr>
        <p:spPr>
          <a:xfrm>
            <a:off x="5291586"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1143000"/>
            <a:ext cx="9144000" cy="2286000"/>
          </a:xfrm>
        </p:spPr>
        <p:txBody>
          <a:bodyPr anchor="b">
            <a:noAutofit/>
          </a:bodyPr>
          <a:lstStyle>
            <a:lvl1pPr algn="ctr">
              <a:defRPr sz="48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835198"/>
            <a:ext cx="9144000" cy="683219"/>
          </a:xfrm>
          <a:gradFill>
            <a:gsLst>
              <a:gs pos="0">
                <a:schemeClr val="accent5"/>
              </a:gs>
              <a:gs pos="100000">
                <a:schemeClr val="accent2">
                  <a:lumMod val="97000"/>
                  <a:lumOff val="3000"/>
                </a:schemeClr>
              </a:gs>
              <a:gs pos="50000">
                <a:schemeClr val="accent1"/>
              </a:gs>
            </a:gsLst>
            <a:path path="circle">
              <a:fillToRect l="100000" t="100000"/>
            </a:path>
          </a:gradFill>
        </p:spPr>
        <p:txBody>
          <a:bodyPr anchor="ctr">
            <a:normAutofit/>
          </a:bodyPr>
          <a:lstStyle>
            <a:lvl1pPr marL="0" indent="0" algn="ctr">
              <a:buNone/>
              <a:defRPr sz="2400"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9577E27-B60E-C6DD-BAAF-5CCC3D59E5D5}"/>
              </a:ext>
              <a:ext uri="{C183D7F6-B498-43B3-948B-1728B52AA6E4}">
                <adec:decorative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9" name="Content Placeholder 10">
            <a:extLst>
              <a:ext uri="{FF2B5EF4-FFF2-40B4-BE49-F238E27FC236}">
                <a16:creationId xmlns:a16="http://schemas.microsoft.com/office/drawing/2014/main" id="{964CA031-27E0-D0AA-1451-A904CCF234FE}"/>
              </a:ext>
            </a:extLst>
          </p:cNvPr>
          <p:cNvSpPr>
            <a:spLocks noGrp="1"/>
          </p:cNvSpPr>
          <p:nvPr>
            <p:ph sz="quarter" idx="13" hasCustomPrompt="1"/>
          </p:nvPr>
        </p:nvSpPr>
        <p:spPr>
          <a:xfrm>
            <a:off x="838199" y="2024781"/>
            <a:ext cx="5212079"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81FE0D7D-86B7-CCD2-A7A1-70E95846B542}"/>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1/10/2025</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11" name="Content Placeholder 10">
            <a:extLst>
              <a:ext uri="{FF2B5EF4-FFF2-40B4-BE49-F238E27FC236}">
                <a16:creationId xmlns:a16="http://schemas.microsoft.com/office/drawing/2014/main" id="{2D2DE411-9D7C-15AE-0B59-F26B2BF8C522}"/>
              </a:ext>
            </a:extLst>
          </p:cNvPr>
          <p:cNvSpPr>
            <a:spLocks noGrp="1"/>
          </p:cNvSpPr>
          <p:nvPr>
            <p:ph sz="quarter" idx="13" hasCustomPrompt="1"/>
          </p:nvPr>
        </p:nvSpPr>
        <p:spPr>
          <a:xfrm>
            <a:off x="838200" y="2024781"/>
            <a:ext cx="2878394" cy="4137189"/>
          </a:xfrm>
        </p:spPr>
        <p:txBody>
          <a:bodyPr>
            <a:normAutofit/>
          </a:bodyPr>
          <a:lstStyle>
            <a:lvl1pPr marL="342900" indent="-342900">
              <a:spcBef>
                <a:spcPts val="1000"/>
              </a:spcBef>
              <a:spcAft>
                <a:spcPts val="1000"/>
              </a:spcAft>
              <a:buClr>
                <a:schemeClr val="accent2"/>
              </a:buClr>
              <a:buFont typeface="+mj-lt"/>
              <a:buAutoNum type="arabicPeriod"/>
              <a:defRPr sz="1800">
                <a:latin typeface="+mn-lt"/>
              </a:defRPr>
            </a:lvl1pPr>
            <a:lvl2pPr marL="800100" indent="-342900">
              <a:spcBef>
                <a:spcPts val="1000"/>
              </a:spcBef>
              <a:spcAft>
                <a:spcPts val="1000"/>
              </a:spcAft>
              <a:buClr>
                <a:schemeClr val="accent2"/>
              </a:buClr>
              <a:buFont typeface="+mj-lt"/>
              <a:buAutoNum type="alphaLcPeriod"/>
              <a:defRPr sz="1800">
                <a:latin typeface="+mn-lt"/>
              </a:defRPr>
            </a:lvl2pPr>
            <a:lvl3pPr marL="1257300" indent="-342900">
              <a:spcBef>
                <a:spcPts val="1000"/>
              </a:spcBef>
              <a:spcAft>
                <a:spcPts val="1000"/>
              </a:spcAft>
              <a:buClr>
                <a:schemeClr val="accent2"/>
              </a:buClr>
              <a:buFont typeface="+mj-lt"/>
              <a:buAutoNum type="arabicParenR"/>
              <a:defRPr sz="1800">
                <a:latin typeface="+mn-lt"/>
              </a:defRPr>
            </a:lvl3pPr>
            <a:lvl4pPr marL="1714500" indent="-342900">
              <a:spcBef>
                <a:spcPts val="1000"/>
              </a:spcBef>
              <a:spcAft>
                <a:spcPts val="1000"/>
              </a:spcAft>
              <a:buClr>
                <a:schemeClr val="accent2"/>
              </a:buClr>
              <a:buFont typeface="+mj-lt"/>
              <a:buAutoNum type="alphaLcParenR"/>
              <a:defRPr sz="1800">
                <a:latin typeface="+mn-lt"/>
              </a:defRPr>
            </a:lvl4pPr>
            <a:lvl5pPr marL="2057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4" name="Content Placeholder 10">
            <a:extLst>
              <a:ext uri="{FF2B5EF4-FFF2-40B4-BE49-F238E27FC236}">
                <a16:creationId xmlns:a16="http://schemas.microsoft.com/office/drawing/2014/main" id="{60FEDE7C-502F-ECFE-4136-E99206849C2A}"/>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1/10/2025</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pictur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838201" y="448056"/>
            <a:ext cx="6172200" cy="1581912"/>
          </a:xfrm>
        </p:spPr>
        <p:txBody>
          <a:bodyPr anchor="b" anchorCtr="0">
            <a:noAutofit/>
          </a:bodyPr>
          <a:lstStyle>
            <a:lvl1pPr>
              <a:defRPr sz="3200"/>
            </a:lvl1pPr>
          </a:lstStyle>
          <a:p>
            <a:r>
              <a:rPr lang="en-US"/>
              <a:t>Click to edit Master title style</a:t>
            </a:r>
            <a:endParaRPr lang="en-US" dirty="0"/>
          </a:p>
        </p:txBody>
      </p:sp>
      <p:sp>
        <p:nvSpPr>
          <p:cNvPr id="4" name="Content Placeholder 10">
            <a:extLst>
              <a:ext uri="{FF2B5EF4-FFF2-40B4-BE49-F238E27FC236}">
                <a16:creationId xmlns:a16="http://schemas.microsoft.com/office/drawing/2014/main" id="{5F30E2A0-23EF-51B1-8ABD-00429EEA0642}"/>
              </a:ext>
            </a:extLst>
          </p:cNvPr>
          <p:cNvSpPr>
            <a:spLocks noGrp="1"/>
          </p:cNvSpPr>
          <p:nvPr>
            <p:ph sz="quarter" idx="14" hasCustomPrompt="1"/>
          </p:nvPr>
        </p:nvSpPr>
        <p:spPr>
          <a:xfrm>
            <a:off x="838200" y="2257063"/>
            <a:ext cx="4894006" cy="3904906"/>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10">
            <a:extLst>
              <a:ext uri="{FF2B5EF4-FFF2-40B4-BE49-F238E27FC236}">
                <a16:creationId xmlns:a16="http://schemas.microsoft.com/office/drawing/2014/main" id="{AF15552F-C66B-341F-2D37-0389710BA5E2}"/>
              </a:ext>
            </a:extLst>
          </p:cNvPr>
          <p:cNvSpPr>
            <a:spLocks noGrp="1"/>
          </p:cNvSpPr>
          <p:nvPr>
            <p:ph type="pic" sz="quarter" idx="10"/>
          </p:nvPr>
        </p:nvSpPr>
        <p:spPr>
          <a:xfrm>
            <a:off x="7500938" y="-22225"/>
            <a:ext cx="4714875" cy="6880225"/>
          </a:xfrm>
        </p:spPr>
        <p:txBody>
          <a:bodyPr>
            <a:normAutofit/>
          </a:bodyPr>
          <a:lstStyle>
            <a:lvl1pPr marL="0" indent="0" algn="ctr">
              <a:buNone/>
              <a:defRPr sz="2000"/>
            </a:lvl1pPr>
          </a:lstStyle>
          <a:p>
            <a:r>
              <a:rPr lang="en-US"/>
              <a:t>Click icon to add picture</a:t>
            </a:r>
            <a:endParaRPr lang="en-US" dirty="0"/>
          </a:p>
        </p:txBody>
      </p:sp>
      <p:sp>
        <p:nvSpPr>
          <p:cNvPr id="12" name="Rectangle 11">
            <a:extLst>
              <a:ext uri="{FF2B5EF4-FFF2-40B4-BE49-F238E27FC236}">
                <a16:creationId xmlns:a16="http://schemas.microsoft.com/office/drawing/2014/main" id="{0D8DCC6D-8B88-7BE0-7240-F743AE09EC48}"/>
              </a:ext>
              <a:ext uri="{C183D7F6-B498-43B3-948B-1728B52AA6E4}">
                <adec:decorative xmlns:adec="http://schemas.microsoft.com/office/drawing/2017/decorative" val="1"/>
              </a:ext>
            </a:extLst>
          </p:cNvPr>
          <p:cNvSpPr/>
          <p:nvPr userDrawn="1"/>
        </p:nvSpPr>
        <p:spPr>
          <a:xfrm>
            <a:off x="993814"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4" name="Content Placeholder 10">
            <a:extLst>
              <a:ext uri="{FF2B5EF4-FFF2-40B4-BE49-F238E27FC236}">
                <a16:creationId xmlns:a16="http://schemas.microsoft.com/office/drawing/2014/main" id="{9C3ED3BF-FF6B-07FA-72C4-F6102A8558AF}"/>
              </a:ext>
            </a:extLst>
          </p:cNvPr>
          <p:cNvSpPr>
            <a:spLocks noGrp="1"/>
          </p:cNvSpPr>
          <p:nvPr>
            <p:ph sz="quarter" idx="15" hasCustomPrompt="1"/>
          </p:nvPr>
        </p:nvSpPr>
        <p:spPr>
          <a:xfrm>
            <a:off x="896074" y="2106591"/>
            <a:ext cx="2067045" cy="3633787"/>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600">
                <a:latin typeface="+mn-lt"/>
              </a:defRPr>
            </a:lvl2pPr>
            <a:lvl3pPr marL="457200" indent="-228600">
              <a:spcBef>
                <a:spcPts val="1000"/>
              </a:spcBef>
              <a:spcAft>
                <a:spcPts val="1000"/>
              </a:spcAft>
              <a:buClr>
                <a:schemeClr val="accent2"/>
              </a:buClr>
              <a:buFont typeface="Wingdings" panose="05000000000000000000" pitchFamily="2" charset="2"/>
              <a:buChar char="§"/>
              <a:defRPr sz="1400">
                <a:latin typeface="+mn-lt"/>
              </a:defRPr>
            </a:lvl3pPr>
            <a:lvl4pPr marL="685800" indent="-228600">
              <a:spcBef>
                <a:spcPts val="1000"/>
              </a:spcBef>
              <a:spcAft>
                <a:spcPts val="1000"/>
              </a:spcAft>
              <a:buClr>
                <a:schemeClr val="accent2"/>
              </a:buClr>
              <a:buFont typeface="Wingdings" panose="05000000000000000000" pitchFamily="2" charset="2"/>
              <a:buChar char="§"/>
              <a:defRPr sz="1400">
                <a:latin typeface="+mn-lt"/>
              </a:defRPr>
            </a:lvl4pPr>
            <a:lvl5pPr marL="914400" indent="-228600">
              <a:spcBef>
                <a:spcPts val="1000"/>
              </a:spcBef>
              <a:spcAft>
                <a:spcPts val="1000"/>
              </a:spcAft>
              <a:buClr>
                <a:schemeClr val="accent2"/>
              </a:buClr>
              <a:buFont typeface="Wingdings" panose="05000000000000000000" pitchFamily="2" charset="2"/>
              <a:buChar char="§"/>
              <a:defRPr sz="12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p:nvPr>
        </p:nvSpPr>
        <p:spPr>
          <a:xfrm>
            <a:off x="3483980" y="2106591"/>
            <a:ext cx="7869820" cy="4016713"/>
          </a:xfrm>
        </p:spPr>
        <p:txBody>
          <a:bodyPr/>
          <a:lstStyle/>
          <a:p>
            <a:r>
              <a:rPr lang="en-US"/>
              <a:t>Click icon to add table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1/10/2025</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D97564-C310-6E8C-8689-CE18881B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FAD99FA-26D9-873B-BE7F-26FEC5C23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319819E-0266-97DD-DFD1-BAAA06AE3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D8061D-18C3-4F4F-85EF-561633F58754}" type="datetimeFigureOut">
              <a:rPr lang="en-US" smtClean="0"/>
              <a:t>1/10/2025</a:t>
            </a:fld>
            <a:endParaRPr lang="en-US"/>
          </a:p>
        </p:txBody>
      </p:sp>
      <p:sp>
        <p:nvSpPr>
          <p:cNvPr id="5" name="Footer Placeholder 4">
            <a:extLst>
              <a:ext uri="{FF2B5EF4-FFF2-40B4-BE49-F238E27FC236}">
                <a16:creationId xmlns:a16="http://schemas.microsoft.com/office/drawing/2014/main" id="{2BFD19C9-01CE-9E2A-CDA5-C15940F05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1801085-7B28-048D-E3D3-9C3614268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9"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Lst>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customXml" Target="../ink/ink7.xml"/><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customXml" Target="../ink/ink6.xml"/><Relationship Id="rId5" Type="http://schemas.openxmlformats.org/officeDocument/2006/relationships/image" Target="../media/image9.png"/><Relationship Id="rId4" Type="http://schemas.openxmlformats.org/officeDocument/2006/relationships/customXml" Target="../ink/ink5.xml"/><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7" descr="abstract image">
            <a:extLst>
              <a:ext uri="{FF2B5EF4-FFF2-40B4-BE49-F238E27FC236}">
                <a16:creationId xmlns:a16="http://schemas.microsoft.com/office/drawing/2014/main" id="{782ED2F6-AFB3-9199-3999-2B5E4BAF2423}"/>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a:xfrm>
            <a:off x="0" y="0"/>
            <a:ext cx="12192000" cy="6858000"/>
          </a:xfrm>
        </p:spPr>
      </p:pic>
      <p:sp>
        <p:nvSpPr>
          <p:cNvPr id="6" name="Title 5">
            <a:extLst>
              <a:ext uri="{FF2B5EF4-FFF2-40B4-BE49-F238E27FC236}">
                <a16:creationId xmlns:a16="http://schemas.microsoft.com/office/drawing/2014/main" id="{F20A922B-22EC-7FD8-FA8C-2FFAC558BD66}"/>
              </a:ext>
            </a:extLst>
          </p:cNvPr>
          <p:cNvSpPr>
            <a:spLocks noGrp="1"/>
          </p:cNvSpPr>
          <p:nvPr>
            <p:ph type="ctrTitle"/>
          </p:nvPr>
        </p:nvSpPr>
        <p:spPr>
          <a:xfrm>
            <a:off x="423056" y="1530078"/>
            <a:ext cx="6367272" cy="2176272"/>
          </a:xfrm>
        </p:spPr>
        <p:txBody>
          <a:bodyPr/>
          <a:lstStyle/>
          <a:p>
            <a:pPr algn="l"/>
            <a:r>
              <a:rPr lang="en-US" sz="4800" b="1" noProof="1">
                <a:latin typeface="Arial" panose="020B0604020202020204" pitchFamily="34" charset="0"/>
                <a:cs typeface="Arial" panose="020B0604020202020204" pitchFamily="34" charset="0"/>
              </a:rPr>
              <a:t>Event management system</a:t>
            </a:r>
            <a:endParaRPr lang="en-US" b="1" noProof="1"/>
          </a:p>
        </p:txBody>
      </p:sp>
      <p:sp>
        <p:nvSpPr>
          <p:cNvPr id="2" name="TextBox 1">
            <a:extLst>
              <a:ext uri="{FF2B5EF4-FFF2-40B4-BE49-F238E27FC236}">
                <a16:creationId xmlns:a16="http://schemas.microsoft.com/office/drawing/2014/main" id="{A667779B-774A-8820-6F6C-288C698B5355}"/>
              </a:ext>
            </a:extLst>
          </p:cNvPr>
          <p:cNvSpPr txBox="1"/>
          <p:nvPr/>
        </p:nvSpPr>
        <p:spPr>
          <a:xfrm>
            <a:off x="423056" y="4471470"/>
            <a:ext cx="1689437" cy="369332"/>
          </a:xfrm>
          <a:prstGeom prst="rect">
            <a:avLst/>
          </a:prstGeom>
          <a:noFill/>
        </p:spPr>
        <p:txBody>
          <a:bodyPr wrap="none" rtlCol="0">
            <a:spAutoFit/>
          </a:bodyPr>
          <a:lstStyle/>
          <a:p>
            <a:r>
              <a:rPr lang="en-US" noProof="1">
                <a:solidFill>
                  <a:schemeClr val="bg1"/>
                </a:solidFill>
              </a:rPr>
              <a:t>Team members:</a:t>
            </a:r>
          </a:p>
        </p:txBody>
      </p:sp>
      <p:sp>
        <p:nvSpPr>
          <p:cNvPr id="3" name="TextBox 2">
            <a:extLst>
              <a:ext uri="{FF2B5EF4-FFF2-40B4-BE49-F238E27FC236}">
                <a16:creationId xmlns:a16="http://schemas.microsoft.com/office/drawing/2014/main" id="{9D445F08-EC37-152A-9FDD-B45653321CD2}"/>
              </a:ext>
            </a:extLst>
          </p:cNvPr>
          <p:cNvSpPr txBox="1"/>
          <p:nvPr/>
        </p:nvSpPr>
        <p:spPr>
          <a:xfrm>
            <a:off x="423056" y="4840802"/>
            <a:ext cx="4022289" cy="1477328"/>
          </a:xfrm>
          <a:prstGeom prst="rect">
            <a:avLst/>
          </a:prstGeom>
          <a:noFill/>
        </p:spPr>
        <p:txBody>
          <a:bodyPr wrap="square" rtlCol="0">
            <a:spAutoFit/>
          </a:bodyPr>
          <a:lstStyle/>
          <a:p>
            <a:r>
              <a:rPr lang="en-US" noProof="1">
                <a:solidFill>
                  <a:schemeClr val="bg1"/>
                </a:solidFill>
              </a:rPr>
              <a:t>       Mazen Ahmed Mahmoud | Sec: 11</a:t>
            </a:r>
          </a:p>
          <a:p>
            <a:r>
              <a:rPr lang="en-US" noProof="1">
                <a:solidFill>
                  <a:schemeClr val="bg1"/>
                </a:solidFill>
              </a:rPr>
              <a:t>       Mazen Emad | Sec: 11</a:t>
            </a:r>
          </a:p>
          <a:p>
            <a:r>
              <a:rPr lang="en-US" noProof="1">
                <a:solidFill>
                  <a:schemeClr val="bg1"/>
                </a:solidFill>
              </a:rPr>
              <a:t>       Mohaned Magdy | Sec: 15</a:t>
            </a:r>
          </a:p>
          <a:p>
            <a:r>
              <a:rPr lang="en-US" noProof="1">
                <a:solidFill>
                  <a:schemeClr val="bg1"/>
                </a:solidFill>
              </a:rPr>
              <a:t>       Marko Emil | Sec: 10</a:t>
            </a:r>
          </a:p>
          <a:p>
            <a:r>
              <a:rPr lang="en-US" noProof="1">
                <a:solidFill>
                  <a:schemeClr val="bg1"/>
                </a:solidFill>
              </a:rPr>
              <a:t>       Fareed Ali | Sec: 10</a:t>
            </a:r>
          </a:p>
        </p:txBody>
      </p:sp>
      <p:sp>
        <p:nvSpPr>
          <p:cNvPr id="5" name="TextBox 4">
            <a:extLst>
              <a:ext uri="{FF2B5EF4-FFF2-40B4-BE49-F238E27FC236}">
                <a16:creationId xmlns:a16="http://schemas.microsoft.com/office/drawing/2014/main" id="{96DE8A17-497B-7E8B-D9EE-D47BD61AD964}"/>
              </a:ext>
            </a:extLst>
          </p:cNvPr>
          <p:cNvSpPr txBox="1"/>
          <p:nvPr/>
        </p:nvSpPr>
        <p:spPr>
          <a:xfrm>
            <a:off x="9293775" y="6318130"/>
            <a:ext cx="2821606" cy="461665"/>
          </a:xfrm>
          <a:prstGeom prst="rect">
            <a:avLst/>
          </a:prstGeom>
          <a:noFill/>
        </p:spPr>
        <p:txBody>
          <a:bodyPr wrap="none" rtlCol="0">
            <a:spAutoFit/>
          </a:bodyPr>
          <a:lstStyle/>
          <a:p>
            <a:r>
              <a:rPr lang="en-US" sz="2400" b="1" noProof="1">
                <a:solidFill>
                  <a:schemeClr val="bg1"/>
                </a:solidFill>
              </a:rPr>
              <a:t>ENG: Asmaa Hussein</a:t>
            </a:r>
          </a:p>
        </p:txBody>
      </p:sp>
    </p:spTree>
    <p:extLst>
      <p:ext uri="{BB962C8B-B14F-4D97-AF65-F5344CB8AC3E}">
        <p14:creationId xmlns:p14="http://schemas.microsoft.com/office/powerpoint/2010/main" val="639264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2E87A86-127E-EBC1-E648-3841C547DCCD}"/>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0" y="0"/>
            <a:ext cx="12192000" cy="6858000"/>
          </a:xfrm>
          <a:prstGeom prst="roundRect">
            <a:avLst>
              <a:gd name="adj" fmla="val 0"/>
            </a:avLst>
          </a:prstGeom>
          <a:ln w="25400">
            <a:solidFill>
              <a:srgbClr val="3366FF"/>
            </a:solidFill>
          </a:ln>
        </p:spPr>
      </p:pic>
      <p:sp>
        <p:nvSpPr>
          <p:cNvPr id="7" name="TextBox 6">
            <a:extLst>
              <a:ext uri="{FF2B5EF4-FFF2-40B4-BE49-F238E27FC236}">
                <a16:creationId xmlns:a16="http://schemas.microsoft.com/office/drawing/2014/main" id="{B2B2AA49-3B67-23A9-9CAB-6A2EB1638762}"/>
              </a:ext>
            </a:extLst>
          </p:cNvPr>
          <p:cNvSpPr txBox="1"/>
          <p:nvPr/>
        </p:nvSpPr>
        <p:spPr>
          <a:xfrm>
            <a:off x="914400" y="982176"/>
            <a:ext cx="10991088" cy="4893647"/>
          </a:xfrm>
          <a:prstGeom prst="rect">
            <a:avLst/>
          </a:prstGeom>
          <a:noFill/>
        </p:spPr>
        <p:txBody>
          <a:bodyPr wrap="square" anchor="ctr">
            <a:spAutoFit/>
          </a:bodyPr>
          <a:lstStyle/>
          <a:p>
            <a:r>
              <a:rPr lang="en-US" sz="2400" dirty="0">
                <a:solidFill>
                  <a:schemeClr val="bg1"/>
                </a:solidFill>
              </a:rPr>
              <a:t>An </a:t>
            </a:r>
            <a:r>
              <a:rPr lang="en-US" sz="2400" b="1" dirty="0">
                <a:solidFill>
                  <a:schemeClr val="bg1"/>
                </a:solidFill>
              </a:rPr>
              <a:t>Event Management System (EMS)</a:t>
            </a:r>
            <a:r>
              <a:rPr lang="en-US" sz="2400" dirty="0">
                <a:solidFill>
                  <a:schemeClr val="bg1"/>
                </a:solidFill>
              </a:rPr>
              <a:t> is a tool that helps people plan, organize, and run events. It makes the process easier by helping organizers keep track of important event details, registrations, and everything that needs to be done to run a successful event.</a:t>
            </a:r>
          </a:p>
          <a:p>
            <a:r>
              <a:rPr lang="en-US" sz="2400" dirty="0">
                <a:solidFill>
                  <a:schemeClr val="bg1"/>
                </a:solidFill>
              </a:rPr>
              <a:t>The system allows organizers to store key information about the event, like the location, date, time, and the person or group in charge. It also helps manage how many people sign up for the event and makes sure that the event doesn't get overbooked. For ticketed events, attendees can sign up and pay through the system, and payments are processed safely.</a:t>
            </a:r>
          </a:p>
          <a:p>
            <a:r>
              <a:rPr lang="en-US" sz="2400" dirty="0">
                <a:solidFill>
                  <a:schemeClr val="bg1"/>
                </a:solidFill>
              </a:rPr>
              <a:t>Moreover, the system can create reports that give organizers information on how many people attended, what they thought of the event, and how much money was made. This helps organizers understand what worked well and what can be improved for future events.</a:t>
            </a:r>
          </a:p>
        </p:txBody>
      </p:sp>
    </p:spTree>
    <p:extLst>
      <p:ext uri="{BB962C8B-B14F-4D97-AF65-F5344CB8AC3E}">
        <p14:creationId xmlns:p14="http://schemas.microsoft.com/office/powerpoint/2010/main" val="1677237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8FB52F0-8CCC-4713-F98A-ED383E7C35A8}"/>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0" y="0"/>
            <a:ext cx="12192000" cy="6858000"/>
          </a:xfrm>
          <a:prstGeom prst="roundRect">
            <a:avLst>
              <a:gd name="adj" fmla="val 0"/>
            </a:avLst>
          </a:prstGeom>
          <a:ln w="25400">
            <a:solidFill>
              <a:srgbClr val="3366FF"/>
            </a:solidFill>
          </a:ln>
        </p:spPr>
      </p:pic>
      <p:sp>
        <p:nvSpPr>
          <p:cNvPr id="7" name="TextBox 6">
            <a:extLst>
              <a:ext uri="{FF2B5EF4-FFF2-40B4-BE49-F238E27FC236}">
                <a16:creationId xmlns:a16="http://schemas.microsoft.com/office/drawing/2014/main" id="{76DCAF6A-A6A6-E7F3-5D4D-EF126E8F31F3}"/>
              </a:ext>
            </a:extLst>
          </p:cNvPr>
          <p:cNvSpPr txBox="1"/>
          <p:nvPr/>
        </p:nvSpPr>
        <p:spPr>
          <a:xfrm>
            <a:off x="235246" y="2890390"/>
            <a:ext cx="2141362" cy="1077218"/>
          </a:xfrm>
          <a:prstGeom prst="rect">
            <a:avLst/>
          </a:prstGeom>
          <a:noFill/>
        </p:spPr>
        <p:txBody>
          <a:bodyPr wrap="square" rtlCol="0">
            <a:spAutoFit/>
          </a:bodyPr>
          <a:lstStyle/>
          <a:p>
            <a:r>
              <a:rPr lang="en-US" sz="3200" b="1" dirty="0">
                <a:solidFill>
                  <a:schemeClr val="bg1"/>
                </a:solidFill>
              </a:rPr>
              <a:t>The ERD diagram:</a:t>
            </a:r>
          </a:p>
        </p:txBody>
      </p:sp>
      <p:pic>
        <p:nvPicPr>
          <p:cNvPr id="3" name="Picture 2" descr="A diagram of a company&#10;&#10;Description automatically generated">
            <a:extLst>
              <a:ext uri="{FF2B5EF4-FFF2-40B4-BE49-F238E27FC236}">
                <a16:creationId xmlns:a16="http://schemas.microsoft.com/office/drawing/2014/main" id="{2F1B1E36-CD08-4DBC-2A45-0540C38AD2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1853" y="165185"/>
            <a:ext cx="9107663" cy="6527629"/>
          </a:xfrm>
          <a:prstGeom prst="rect">
            <a:avLst/>
          </a:prstGeom>
        </p:spPr>
      </p:pic>
      <mc:AlternateContent xmlns:mc="http://schemas.openxmlformats.org/markup-compatibility/2006" xmlns:p14="http://schemas.microsoft.com/office/powerpoint/2010/main">
        <mc:Choice Requires="p14">
          <p:contentPart p14:bwMode="auto" r:id="rId4">
            <p14:nvContentPartPr>
              <p14:cNvPr id="15" name="Ink 14">
                <a:extLst>
                  <a:ext uri="{FF2B5EF4-FFF2-40B4-BE49-F238E27FC236}">
                    <a16:creationId xmlns:a16="http://schemas.microsoft.com/office/drawing/2014/main" id="{4C28680F-0B51-1E77-B7DD-55BDB86258F1}"/>
                  </a:ext>
                </a:extLst>
              </p14:cNvPr>
              <p14:cNvContentPartPr/>
              <p14:nvPr/>
            </p14:nvContentPartPr>
            <p14:xfrm>
              <a:off x="6019380" y="4739520"/>
              <a:ext cx="526320" cy="360"/>
            </p14:xfrm>
          </p:contentPart>
        </mc:Choice>
        <mc:Fallback xmlns="">
          <p:pic>
            <p:nvPicPr>
              <p:cNvPr id="15" name="Ink 14">
                <a:extLst>
                  <a:ext uri="{FF2B5EF4-FFF2-40B4-BE49-F238E27FC236}">
                    <a16:creationId xmlns:a16="http://schemas.microsoft.com/office/drawing/2014/main" id="{4C28680F-0B51-1E77-B7DD-55BDB86258F1}"/>
                  </a:ext>
                </a:extLst>
              </p:cNvPr>
              <p:cNvPicPr/>
              <p:nvPr/>
            </p:nvPicPr>
            <p:blipFill>
              <a:blip r:embed="rId5"/>
              <a:stretch>
                <a:fillRect/>
              </a:stretch>
            </p:blipFill>
            <p:spPr>
              <a:xfrm>
                <a:off x="6010380" y="4730520"/>
                <a:ext cx="5439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6" name="Ink 15">
                <a:extLst>
                  <a:ext uri="{FF2B5EF4-FFF2-40B4-BE49-F238E27FC236}">
                    <a16:creationId xmlns:a16="http://schemas.microsoft.com/office/drawing/2014/main" id="{5136089E-22A2-330C-6808-8E73BE23BD96}"/>
                  </a:ext>
                </a:extLst>
              </p14:cNvPr>
              <p14:cNvContentPartPr/>
              <p14:nvPr/>
            </p14:nvContentPartPr>
            <p14:xfrm>
              <a:off x="5991300" y="4739520"/>
              <a:ext cx="36360" cy="360"/>
            </p14:xfrm>
          </p:contentPart>
        </mc:Choice>
        <mc:Fallback xmlns="">
          <p:pic>
            <p:nvPicPr>
              <p:cNvPr id="16" name="Ink 15">
                <a:extLst>
                  <a:ext uri="{FF2B5EF4-FFF2-40B4-BE49-F238E27FC236}">
                    <a16:creationId xmlns:a16="http://schemas.microsoft.com/office/drawing/2014/main" id="{5136089E-22A2-330C-6808-8E73BE23BD96}"/>
                  </a:ext>
                </a:extLst>
              </p:cNvPr>
              <p:cNvPicPr/>
              <p:nvPr/>
            </p:nvPicPr>
            <p:blipFill>
              <a:blip r:embed="rId7"/>
              <a:stretch>
                <a:fillRect/>
              </a:stretch>
            </p:blipFill>
            <p:spPr>
              <a:xfrm>
                <a:off x="5982300" y="4730520"/>
                <a:ext cx="54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8" name="Ink 17">
                <a:extLst>
                  <a:ext uri="{FF2B5EF4-FFF2-40B4-BE49-F238E27FC236}">
                    <a16:creationId xmlns:a16="http://schemas.microsoft.com/office/drawing/2014/main" id="{7B50F5E2-F0DE-B775-EB27-92E74F7D242B}"/>
                  </a:ext>
                </a:extLst>
              </p14:cNvPr>
              <p14:cNvContentPartPr/>
              <p14:nvPr/>
            </p14:nvContentPartPr>
            <p14:xfrm>
              <a:off x="6316740" y="4686240"/>
              <a:ext cx="251640" cy="360"/>
            </p14:xfrm>
          </p:contentPart>
        </mc:Choice>
        <mc:Fallback xmlns="">
          <p:pic>
            <p:nvPicPr>
              <p:cNvPr id="18" name="Ink 17">
                <a:extLst>
                  <a:ext uri="{FF2B5EF4-FFF2-40B4-BE49-F238E27FC236}">
                    <a16:creationId xmlns:a16="http://schemas.microsoft.com/office/drawing/2014/main" id="{7B50F5E2-F0DE-B775-EB27-92E74F7D242B}"/>
                  </a:ext>
                </a:extLst>
              </p:cNvPr>
              <p:cNvPicPr/>
              <p:nvPr/>
            </p:nvPicPr>
            <p:blipFill>
              <a:blip r:embed="rId9"/>
              <a:stretch>
                <a:fillRect/>
              </a:stretch>
            </p:blipFill>
            <p:spPr>
              <a:xfrm>
                <a:off x="6307740" y="4677240"/>
                <a:ext cx="2692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9" name="Ink 18">
                <a:extLst>
                  <a:ext uri="{FF2B5EF4-FFF2-40B4-BE49-F238E27FC236}">
                    <a16:creationId xmlns:a16="http://schemas.microsoft.com/office/drawing/2014/main" id="{91403A5B-F6EE-F8E2-C5B7-F2901A27BC3E}"/>
                  </a:ext>
                </a:extLst>
              </p14:cNvPr>
              <p14:cNvContentPartPr/>
              <p14:nvPr/>
            </p14:nvContentPartPr>
            <p14:xfrm>
              <a:off x="6051060" y="4693800"/>
              <a:ext cx="151920" cy="360"/>
            </p14:xfrm>
          </p:contentPart>
        </mc:Choice>
        <mc:Fallback xmlns="">
          <p:pic>
            <p:nvPicPr>
              <p:cNvPr id="19" name="Ink 18">
                <a:extLst>
                  <a:ext uri="{FF2B5EF4-FFF2-40B4-BE49-F238E27FC236}">
                    <a16:creationId xmlns:a16="http://schemas.microsoft.com/office/drawing/2014/main" id="{91403A5B-F6EE-F8E2-C5B7-F2901A27BC3E}"/>
                  </a:ext>
                </a:extLst>
              </p:cNvPr>
              <p:cNvPicPr/>
              <p:nvPr/>
            </p:nvPicPr>
            <p:blipFill>
              <a:blip r:embed="rId11"/>
              <a:stretch>
                <a:fillRect/>
              </a:stretch>
            </p:blipFill>
            <p:spPr>
              <a:xfrm>
                <a:off x="6042060" y="4684800"/>
                <a:ext cx="169560" cy="18000"/>
              </a:xfrm>
              <a:prstGeom prst="rect">
                <a:avLst/>
              </a:prstGeom>
            </p:spPr>
          </p:pic>
        </mc:Fallback>
      </mc:AlternateContent>
    </p:spTree>
    <p:extLst>
      <p:ext uri="{BB962C8B-B14F-4D97-AF65-F5344CB8AC3E}">
        <p14:creationId xmlns:p14="http://schemas.microsoft.com/office/powerpoint/2010/main" val="3555288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0DDE7B-A442-6555-2328-E4AA60941E95}"/>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B4A646EB-3106-92CC-D75C-C92880B61DCC}"/>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0" y="0"/>
            <a:ext cx="12192000" cy="6858000"/>
          </a:xfrm>
          <a:prstGeom prst="roundRect">
            <a:avLst>
              <a:gd name="adj" fmla="val 0"/>
            </a:avLst>
          </a:prstGeom>
          <a:ln w="25400">
            <a:solidFill>
              <a:srgbClr val="3366FF"/>
            </a:solidFill>
          </a:ln>
        </p:spPr>
      </p:pic>
      <p:sp>
        <p:nvSpPr>
          <p:cNvPr id="7" name="TextBox 6">
            <a:extLst>
              <a:ext uri="{FF2B5EF4-FFF2-40B4-BE49-F238E27FC236}">
                <a16:creationId xmlns:a16="http://schemas.microsoft.com/office/drawing/2014/main" id="{FC809B6F-5060-5C26-551E-DA69657BEB7B}"/>
              </a:ext>
            </a:extLst>
          </p:cNvPr>
          <p:cNvSpPr txBox="1"/>
          <p:nvPr/>
        </p:nvSpPr>
        <p:spPr>
          <a:xfrm>
            <a:off x="828481" y="2644168"/>
            <a:ext cx="3401773" cy="1569660"/>
          </a:xfrm>
          <a:prstGeom prst="rect">
            <a:avLst/>
          </a:prstGeom>
          <a:noFill/>
        </p:spPr>
        <p:txBody>
          <a:bodyPr wrap="square" rtlCol="0">
            <a:spAutoFit/>
          </a:bodyPr>
          <a:lstStyle/>
          <a:p>
            <a:r>
              <a:rPr lang="en-US" sz="3200" b="1" dirty="0">
                <a:solidFill>
                  <a:schemeClr val="bg1"/>
                </a:solidFill>
                <a:effectLst/>
                <a:latin typeface="Times New Roman" panose="02020603050405020304" pitchFamily="18" charset="0"/>
                <a:ea typeface="Calibri" panose="020F0502020204030204" pitchFamily="34" charset="0"/>
              </a:rPr>
              <a:t>The Relational Schema for the case study:</a:t>
            </a:r>
            <a:endParaRPr lang="en-US" sz="4000" b="1" dirty="0">
              <a:solidFill>
                <a:schemeClr val="bg1"/>
              </a:solidFill>
            </a:endParaRPr>
          </a:p>
        </p:txBody>
      </p:sp>
      <p:pic>
        <p:nvPicPr>
          <p:cNvPr id="5" name="Picture 4" descr="A diagram of a event&#10;&#10;Description automatically generated">
            <a:extLst>
              <a:ext uri="{FF2B5EF4-FFF2-40B4-BE49-F238E27FC236}">
                <a16:creationId xmlns:a16="http://schemas.microsoft.com/office/drawing/2014/main" id="{EFB91DC6-D8F3-3C2D-6818-8EF53EA609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2512" y="110236"/>
            <a:ext cx="5202824" cy="6281928"/>
          </a:xfrm>
          <a:prstGeom prst="rect">
            <a:avLst/>
          </a:prstGeom>
        </p:spPr>
      </p:pic>
      <p:sp>
        <p:nvSpPr>
          <p:cNvPr id="2" name="Rectangle 1">
            <a:extLst>
              <a:ext uri="{FF2B5EF4-FFF2-40B4-BE49-F238E27FC236}">
                <a16:creationId xmlns:a16="http://schemas.microsoft.com/office/drawing/2014/main" id="{5814DD7E-0EB5-0327-6766-5E39933C103D}"/>
              </a:ext>
            </a:extLst>
          </p:cNvPr>
          <p:cNvSpPr/>
          <p:nvPr/>
        </p:nvSpPr>
        <p:spPr>
          <a:xfrm>
            <a:off x="5880100" y="5391150"/>
            <a:ext cx="755650" cy="2476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3" name="Rectangle 2">
            <a:extLst>
              <a:ext uri="{FF2B5EF4-FFF2-40B4-BE49-F238E27FC236}">
                <a16:creationId xmlns:a16="http://schemas.microsoft.com/office/drawing/2014/main" id="{59CBBC4F-D076-2433-2B72-581D8CAC8FA4}"/>
              </a:ext>
            </a:extLst>
          </p:cNvPr>
          <p:cNvSpPr/>
          <p:nvPr/>
        </p:nvSpPr>
        <p:spPr>
          <a:xfrm>
            <a:off x="6096000" y="5829300"/>
            <a:ext cx="755650" cy="2476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u="sng" dirty="0">
                <a:solidFill>
                  <a:schemeClr val="tx1"/>
                </a:solidFill>
              </a:rPr>
              <a:t>Payment_id</a:t>
            </a:r>
            <a:endParaRPr lang="en-US" sz="1100" u="sng" dirty="0">
              <a:solidFill>
                <a:schemeClr val="tx1"/>
              </a:solidFill>
            </a:endParaRPr>
          </a:p>
        </p:txBody>
      </p:sp>
      <p:sp>
        <p:nvSpPr>
          <p:cNvPr id="6" name="Rectangle 5">
            <a:extLst>
              <a:ext uri="{FF2B5EF4-FFF2-40B4-BE49-F238E27FC236}">
                <a16:creationId xmlns:a16="http://schemas.microsoft.com/office/drawing/2014/main" id="{3E4F44B4-84CD-9086-AA8A-CDD3B1F316B1}"/>
              </a:ext>
            </a:extLst>
          </p:cNvPr>
          <p:cNvSpPr/>
          <p:nvPr/>
        </p:nvSpPr>
        <p:spPr>
          <a:xfrm>
            <a:off x="7004050" y="5391150"/>
            <a:ext cx="755650" cy="2476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Payment</a:t>
            </a:r>
            <a:endParaRPr lang="en-US" sz="1100" dirty="0">
              <a:solidFill>
                <a:schemeClr val="tx1"/>
              </a:solidFill>
            </a:endParaRPr>
          </a:p>
        </p:txBody>
      </p:sp>
      <p:sp>
        <p:nvSpPr>
          <p:cNvPr id="8" name="Rectangle 7">
            <a:extLst>
              <a:ext uri="{FF2B5EF4-FFF2-40B4-BE49-F238E27FC236}">
                <a16:creationId xmlns:a16="http://schemas.microsoft.com/office/drawing/2014/main" id="{44F497F1-582D-6B9B-E162-F80B5EAD1A9D}"/>
              </a:ext>
            </a:extLst>
          </p:cNvPr>
          <p:cNvSpPr/>
          <p:nvPr/>
        </p:nvSpPr>
        <p:spPr>
          <a:xfrm>
            <a:off x="5880100" y="3105151"/>
            <a:ext cx="149225" cy="2476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615314A-AA4C-E15E-8FCD-4088A5B0F538}"/>
              </a:ext>
            </a:extLst>
          </p:cNvPr>
          <p:cNvSpPr/>
          <p:nvPr/>
        </p:nvSpPr>
        <p:spPr>
          <a:xfrm>
            <a:off x="5508625" y="3148013"/>
            <a:ext cx="349250" cy="99536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07A7AF7-43DC-3497-0193-E2C18C75C996}"/>
              </a:ext>
            </a:extLst>
          </p:cNvPr>
          <p:cNvSpPr/>
          <p:nvPr/>
        </p:nvSpPr>
        <p:spPr>
          <a:xfrm>
            <a:off x="5610226" y="4171949"/>
            <a:ext cx="228600" cy="75723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4">
            <p14:nvContentPartPr>
              <p14:cNvPr id="12" name="Ink 11">
                <a:extLst>
                  <a:ext uri="{FF2B5EF4-FFF2-40B4-BE49-F238E27FC236}">
                    <a16:creationId xmlns:a16="http://schemas.microsoft.com/office/drawing/2014/main" id="{EB3B5CB5-1EC2-970C-C478-A6A49E14E15B}"/>
                  </a:ext>
                </a:extLst>
              </p14:cNvPr>
              <p14:cNvContentPartPr/>
              <p14:nvPr/>
            </p14:nvContentPartPr>
            <p14:xfrm>
              <a:off x="5733668" y="4933808"/>
              <a:ext cx="281520" cy="720"/>
            </p14:xfrm>
          </p:contentPart>
        </mc:Choice>
        <mc:Fallback xmlns="">
          <p:pic>
            <p:nvPicPr>
              <p:cNvPr id="12" name="Ink 11">
                <a:extLst>
                  <a:ext uri="{FF2B5EF4-FFF2-40B4-BE49-F238E27FC236}">
                    <a16:creationId xmlns:a16="http://schemas.microsoft.com/office/drawing/2014/main" id="{EB3B5CB5-1EC2-970C-C478-A6A49E14E15B}"/>
                  </a:ext>
                </a:extLst>
              </p:cNvPr>
              <p:cNvPicPr/>
              <p:nvPr/>
            </p:nvPicPr>
            <p:blipFill>
              <a:blip r:embed="rId5"/>
              <a:stretch>
                <a:fillRect/>
              </a:stretch>
            </p:blipFill>
            <p:spPr>
              <a:xfrm>
                <a:off x="5724668" y="4915808"/>
                <a:ext cx="29916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 name="Ink 12">
                <a:extLst>
                  <a:ext uri="{FF2B5EF4-FFF2-40B4-BE49-F238E27FC236}">
                    <a16:creationId xmlns:a16="http://schemas.microsoft.com/office/drawing/2014/main" id="{8CD3A765-F19F-6E15-989C-E071C41D6BAF}"/>
                  </a:ext>
                </a:extLst>
              </p14:cNvPr>
              <p14:cNvContentPartPr/>
              <p14:nvPr/>
            </p14:nvContentPartPr>
            <p14:xfrm>
              <a:off x="5962988" y="4896728"/>
              <a:ext cx="56880" cy="18720"/>
            </p14:xfrm>
          </p:contentPart>
        </mc:Choice>
        <mc:Fallback xmlns="">
          <p:pic>
            <p:nvPicPr>
              <p:cNvPr id="13" name="Ink 12">
                <a:extLst>
                  <a:ext uri="{FF2B5EF4-FFF2-40B4-BE49-F238E27FC236}">
                    <a16:creationId xmlns:a16="http://schemas.microsoft.com/office/drawing/2014/main" id="{8CD3A765-F19F-6E15-989C-E071C41D6BAF}"/>
                  </a:ext>
                </a:extLst>
              </p:cNvPr>
              <p:cNvPicPr/>
              <p:nvPr/>
            </p:nvPicPr>
            <p:blipFill>
              <a:blip r:embed="rId7"/>
              <a:stretch>
                <a:fillRect/>
              </a:stretch>
            </p:blipFill>
            <p:spPr>
              <a:xfrm>
                <a:off x="5954348" y="4887728"/>
                <a:ext cx="7452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BE12C3AA-126C-7D05-4057-A5F5000B0104}"/>
                  </a:ext>
                </a:extLst>
              </p14:cNvPr>
              <p14:cNvContentPartPr/>
              <p14:nvPr/>
            </p14:nvContentPartPr>
            <p14:xfrm>
              <a:off x="5977748" y="4924088"/>
              <a:ext cx="51840" cy="41040"/>
            </p14:xfrm>
          </p:contentPart>
        </mc:Choice>
        <mc:Fallback xmlns="">
          <p:pic>
            <p:nvPicPr>
              <p:cNvPr id="14" name="Ink 13">
                <a:extLst>
                  <a:ext uri="{FF2B5EF4-FFF2-40B4-BE49-F238E27FC236}">
                    <a16:creationId xmlns:a16="http://schemas.microsoft.com/office/drawing/2014/main" id="{BE12C3AA-126C-7D05-4057-A5F5000B0104}"/>
                  </a:ext>
                </a:extLst>
              </p:cNvPr>
              <p:cNvPicPr/>
              <p:nvPr/>
            </p:nvPicPr>
            <p:blipFill>
              <a:blip r:embed="rId9"/>
              <a:stretch>
                <a:fillRect/>
              </a:stretch>
            </p:blipFill>
            <p:spPr>
              <a:xfrm>
                <a:off x="5968748" y="4915448"/>
                <a:ext cx="69480" cy="58680"/>
              </a:xfrm>
              <a:prstGeom prst="rect">
                <a:avLst/>
              </a:prstGeom>
            </p:spPr>
          </p:pic>
        </mc:Fallback>
      </mc:AlternateContent>
    </p:spTree>
    <p:extLst>
      <p:ext uri="{BB962C8B-B14F-4D97-AF65-F5344CB8AC3E}">
        <p14:creationId xmlns:p14="http://schemas.microsoft.com/office/powerpoint/2010/main" val="1379915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B888FD-0F78-0D67-770A-7E1051240147}"/>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7C58A717-8B81-4E12-EE23-4B28298DDEFC}"/>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0" y="0"/>
            <a:ext cx="12192000" cy="6858000"/>
          </a:xfrm>
          <a:prstGeom prst="roundRect">
            <a:avLst>
              <a:gd name="adj" fmla="val 0"/>
            </a:avLst>
          </a:prstGeom>
          <a:ln w="25400">
            <a:solidFill>
              <a:srgbClr val="3366FF"/>
            </a:solidFill>
          </a:ln>
        </p:spPr>
      </p:pic>
      <p:sp>
        <p:nvSpPr>
          <p:cNvPr id="7" name="TextBox 6">
            <a:extLst>
              <a:ext uri="{FF2B5EF4-FFF2-40B4-BE49-F238E27FC236}">
                <a16:creationId xmlns:a16="http://schemas.microsoft.com/office/drawing/2014/main" id="{96957007-D3AD-A8C9-5136-844027B9A05A}"/>
              </a:ext>
            </a:extLst>
          </p:cNvPr>
          <p:cNvSpPr txBox="1"/>
          <p:nvPr/>
        </p:nvSpPr>
        <p:spPr>
          <a:xfrm>
            <a:off x="4264550" y="54566"/>
            <a:ext cx="3662893" cy="584775"/>
          </a:xfrm>
          <a:prstGeom prst="rect">
            <a:avLst/>
          </a:prstGeom>
          <a:noFill/>
        </p:spPr>
        <p:txBody>
          <a:bodyPr wrap="square" rtlCol="0">
            <a:spAutoFit/>
          </a:bodyPr>
          <a:lstStyle/>
          <a:p>
            <a:pPr algn="ctr"/>
            <a:r>
              <a:rPr lang="en-US" sz="3200" b="1" dirty="0">
                <a:solidFill>
                  <a:schemeClr val="bg1"/>
                </a:solidFill>
                <a:effectLst/>
                <a:latin typeface="Times New Roman" panose="02020603050405020304" pitchFamily="18" charset="0"/>
                <a:ea typeface="Calibri" panose="020F0502020204030204" pitchFamily="34" charset="0"/>
              </a:rPr>
              <a:t>Database Diagram</a:t>
            </a:r>
            <a:endParaRPr lang="en-US" sz="4000" b="1" dirty="0">
              <a:solidFill>
                <a:schemeClr val="bg1"/>
              </a:solidFill>
            </a:endParaRPr>
          </a:p>
        </p:txBody>
      </p:sp>
      <p:pic>
        <p:nvPicPr>
          <p:cNvPr id="8" name="Picture 7" descr="A diagram of a function&#10;&#10;Description automatically generated with medium confidence">
            <a:extLst>
              <a:ext uri="{FF2B5EF4-FFF2-40B4-BE49-F238E27FC236}">
                <a16:creationId xmlns:a16="http://schemas.microsoft.com/office/drawing/2014/main" id="{3FC81F7C-AAD2-91B0-C6D0-AAD4D85E67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5515" y="693907"/>
            <a:ext cx="8520965" cy="5926944"/>
          </a:xfrm>
          <a:prstGeom prst="rect">
            <a:avLst/>
          </a:prstGeom>
        </p:spPr>
      </p:pic>
    </p:spTree>
    <p:extLst>
      <p:ext uri="{BB962C8B-B14F-4D97-AF65-F5344CB8AC3E}">
        <p14:creationId xmlns:p14="http://schemas.microsoft.com/office/powerpoint/2010/main" val="722707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9C4906-3DDF-CA69-E60B-5908B600919E}"/>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DFD01D65-B5BB-73B6-90EC-27B80FE2474C}"/>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0" y="0"/>
            <a:ext cx="12192000" cy="6858000"/>
          </a:xfrm>
          <a:prstGeom prst="roundRect">
            <a:avLst>
              <a:gd name="adj" fmla="val 0"/>
            </a:avLst>
          </a:prstGeom>
          <a:ln w="25400">
            <a:solidFill>
              <a:srgbClr val="3366FF"/>
            </a:solidFill>
          </a:ln>
        </p:spPr>
      </p:pic>
      <p:sp>
        <p:nvSpPr>
          <p:cNvPr id="7" name="TextBox 6">
            <a:extLst>
              <a:ext uri="{FF2B5EF4-FFF2-40B4-BE49-F238E27FC236}">
                <a16:creationId xmlns:a16="http://schemas.microsoft.com/office/drawing/2014/main" id="{1F6F09A7-74D6-1276-6284-D45B4700328D}"/>
              </a:ext>
            </a:extLst>
          </p:cNvPr>
          <p:cNvSpPr txBox="1"/>
          <p:nvPr/>
        </p:nvSpPr>
        <p:spPr>
          <a:xfrm>
            <a:off x="762397" y="2782669"/>
            <a:ext cx="3662893" cy="646331"/>
          </a:xfrm>
          <a:prstGeom prst="rect">
            <a:avLst/>
          </a:prstGeom>
          <a:noFill/>
        </p:spPr>
        <p:txBody>
          <a:bodyPr wrap="square" rtlCol="0">
            <a:spAutoFit/>
          </a:bodyPr>
          <a:lstStyle/>
          <a:p>
            <a:pPr algn="ctr"/>
            <a:r>
              <a:rPr lang="en-US" sz="3600" b="1" dirty="0">
                <a:solidFill>
                  <a:schemeClr val="bg1"/>
                </a:solidFill>
              </a:rPr>
              <a:t>SQL SERVER CODE</a:t>
            </a:r>
          </a:p>
        </p:txBody>
      </p:sp>
      <p:pic>
        <p:nvPicPr>
          <p:cNvPr id="3" name="Picture 2">
            <a:extLst>
              <a:ext uri="{FF2B5EF4-FFF2-40B4-BE49-F238E27FC236}">
                <a16:creationId xmlns:a16="http://schemas.microsoft.com/office/drawing/2014/main" id="{4DA1126B-1E2D-C0FC-102F-7BC820FF2A28}"/>
              </a:ext>
            </a:extLst>
          </p:cNvPr>
          <p:cNvPicPr>
            <a:picLocks noChangeAspect="1"/>
          </p:cNvPicPr>
          <p:nvPr/>
        </p:nvPicPr>
        <p:blipFill>
          <a:blip r:embed="rId3"/>
          <a:stretch>
            <a:fillRect/>
          </a:stretch>
        </p:blipFill>
        <p:spPr>
          <a:xfrm>
            <a:off x="4963541" y="599554"/>
            <a:ext cx="6621907" cy="5551568"/>
          </a:xfrm>
          <a:prstGeom prst="rect">
            <a:avLst/>
          </a:prstGeom>
        </p:spPr>
      </p:pic>
    </p:spTree>
    <p:extLst>
      <p:ext uri="{BB962C8B-B14F-4D97-AF65-F5344CB8AC3E}">
        <p14:creationId xmlns:p14="http://schemas.microsoft.com/office/powerpoint/2010/main" val="2755406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9411F1-A7D7-8308-1347-CE5E2314A55B}"/>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90BA6C45-AC13-1680-44C6-94327464FC51}"/>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0" y="0"/>
            <a:ext cx="12192000" cy="6858000"/>
          </a:xfrm>
          <a:prstGeom prst="roundRect">
            <a:avLst>
              <a:gd name="adj" fmla="val 0"/>
            </a:avLst>
          </a:prstGeom>
          <a:ln w="25400">
            <a:solidFill>
              <a:srgbClr val="3366FF"/>
            </a:solidFill>
          </a:ln>
        </p:spPr>
      </p:pic>
      <p:pic>
        <p:nvPicPr>
          <p:cNvPr id="6" name="Picture 5">
            <a:extLst>
              <a:ext uri="{FF2B5EF4-FFF2-40B4-BE49-F238E27FC236}">
                <a16:creationId xmlns:a16="http://schemas.microsoft.com/office/drawing/2014/main" id="{A42AC08B-7ADE-53C2-1E44-C0F8B1F50583}"/>
              </a:ext>
            </a:extLst>
          </p:cNvPr>
          <p:cNvPicPr>
            <a:picLocks noChangeAspect="1"/>
          </p:cNvPicPr>
          <p:nvPr/>
        </p:nvPicPr>
        <p:blipFill>
          <a:blip r:embed="rId3"/>
          <a:stretch>
            <a:fillRect/>
          </a:stretch>
        </p:blipFill>
        <p:spPr>
          <a:xfrm>
            <a:off x="1697884" y="1017240"/>
            <a:ext cx="8796231" cy="4823520"/>
          </a:xfrm>
          <a:prstGeom prst="rect">
            <a:avLst/>
          </a:prstGeom>
        </p:spPr>
      </p:pic>
    </p:spTree>
    <p:extLst>
      <p:ext uri="{BB962C8B-B14F-4D97-AF65-F5344CB8AC3E}">
        <p14:creationId xmlns:p14="http://schemas.microsoft.com/office/powerpoint/2010/main" val="1081643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2FFC14-8B5C-2D13-FEAD-2985597B4BDC}"/>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3976AE55-FB34-12F5-96D2-E1919F0DBC23}"/>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0" y="0"/>
            <a:ext cx="12192000" cy="6858000"/>
          </a:xfrm>
          <a:prstGeom prst="roundRect">
            <a:avLst>
              <a:gd name="adj" fmla="val 0"/>
            </a:avLst>
          </a:prstGeom>
          <a:ln w="25400">
            <a:solidFill>
              <a:srgbClr val="3366FF"/>
            </a:solidFill>
          </a:ln>
        </p:spPr>
      </p:pic>
      <p:pic>
        <p:nvPicPr>
          <p:cNvPr id="5" name="Picture 4">
            <a:extLst>
              <a:ext uri="{FF2B5EF4-FFF2-40B4-BE49-F238E27FC236}">
                <a16:creationId xmlns:a16="http://schemas.microsoft.com/office/drawing/2014/main" id="{44BF4F1C-A19C-FC52-9181-1D9D2B2B8591}"/>
              </a:ext>
            </a:extLst>
          </p:cNvPr>
          <p:cNvPicPr>
            <a:picLocks noChangeAspect="1"/>
          </p:cNvPicPr>
          <p:nvPr/>
        </p:nvPicPr>
        <p:blipFill>
          <a:blip r:embed="rId4"/>
          <a:stretch>
            <a:fillRect/>
          </a:stretch>
        </p:blipFill>
        <p:spPr>
          <a:xfrm>
            <a:off x="1528380" y="173347"/>
            <a:ext cx="9135240" cy="4967206"/>
          </a:xfrm>
          <a:prstGeom prst="rect">
            <a:avLst/>
          </a:prstGeom>
        </p:spPr>
      </p:pic>
      <p:pic>
        <p:nvPicPr>
          <p:cNvPr id="8" name="Picture 7">
            <a:extLst>
              <a:ext uri="{FF2B5EF4-FFF2-40B4-BE49-F238E27FC236}">
                <a16:creationId xmlns:a16="http://schemas.microsoft.com/office/drawing/2014/main" id="{B37DA373-7513-823D-6AF1-4905509E96F2}"/>
              </a:ext>
            </a:extLst>
          </p:cNvPr>
          <p:cNvPicPr>
            <a:picLocks noChangeAspect="1"/>
          </p:cNvPicPr>
          <p:nvPr/>
        </p:nvPicPr>
        <p:blipFill>
          <a:blip r:embed="rId5"/>
          <a:stretch>
            <a:fillRect/>
          </a:stretch>
        </p:blipFill>
        <p:spPr>
          <a:xfrm>
            <a:off x="1528380" y="5140553"/>
            <a:ext cx="9135240" cy="1562624"/>
          </a:xfrm>
          <a:prstGeom prst="rect">
            <a:avLst/>
          </a:prstGeom>
        </p:spPr>
      </p:pic>
    </p:spTree>
    <p:extLst>
      <p:ext uri="{BB962C8B-B14F-4D97-AF65-F5344CB8AC3E}">
        <p14:creationId xmlns:p14="http://schemas.microsoft.com/office/powerpoint/2010/main" val="1638208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11" descr="A close up of dots&#10;">
            <a:extLst>
              <a:ext uri="{FF2B5EF4-FFF2-40B4-BE49-F238E27FC236}">
                <a16:creationId xmlns:a16="http://schemas.microsoft.com/office/drawing/2014/main" id="{030E03B4-DAB0-F43D-4B1C-C54F75E621A1}"/>
              </a:ext>
            </a:extLst>
          </p:cNvPr>
          <p:cNvPicPr>
            <a:picLocks noGrp="1" noChangeAspect="1"/>
          </p:cNvPicPr>
          <p:nvPr>
            <p:ph type="pic" sz="quarter" idx="11"/>
          </p:nvPr>
        </p:nvPicPr>
        <p:blipFill>
          <a:blip r:embed="rId2"/>
          <a:srcRect/>
          <a:stretch/>
        </p:blipFill>
        <p:spPr>
          <a:xfrm>
            <a:off x="0" y="0"/>
            <a:ext cx="12192000" cy="6858000"/>
          </a:xfrm>
        </p:spPr>
      </p:pic>
      <p:sp>
        <p:nvSpPr>
          <p:cNvPr id="7" name="Title 6">
            <a:extLst>
              <a:ext uri="{FF2B5EF4-FFF2-40B4-BE49-F238E27FC236}">
                <a16:creationId xmlns:a16="http://schemas.microsoft.com/office/drawing/2014/main" id="{4AB1CD4B-2C7F-1593-8E69-B7450F3DCAD6}"/>
              </a:ext>
            </a:extLst>
          </p:cNvPr>
          <p:cNvSpPr>
            <a:spLocks noGrp="1"/>
          </p:cNvSpPr>
          <p:nvPr>
            <p:ph type="title"/>
          </p:nvPr>
        </p:nvSpPr>
        <p:spPr>
          <a:xfrm>
            <a:off x="1362436" y="3050074"/>
            <a:ext cx="9467127" cy="757851"/>
          </a:xfrm>
        </p:spPr>
        <p:txBody>
          <a:bodyPr/>
          <a:lstStyle/>
          <a:p>
            <a:r>
              <a:rPr lang="en-US" dirty="0"/>
              <a:t>THANK YOU</a:t>
            </a:r>
          </a:p>
        </p:txBody>
      </p:sp>
    </p:spTree>
    <p:extLst>
      <p:ext uri="{BB962C8B-B14F-4D97-AF65-F5344CB8AC3E}">
        <p14:creationId xmlns:p14="http://schemas.microsoft.com/office/powerpoint/2010/main" val="2184472291"/>
      </p:ext>
    </p:extLst>
  </p:cSld>
  <p:clrMapOvr>
    <a:masterClrMapping/>
  </p:clrMapOvr>
</p:sld>
</file>

<file path=ppt/theme/theme1.xml><?xml version="1.0" encoding="utf-8"?>
<a:theme xmlns:a="http://schemas.openxmlformats.org/drawingml/2006/main" name="Custom">
  <a:themeElements>
    <a:clrScheme name="Tech presentation">
      <a:dk1>
        <a:srgbClr val="000000"/>
      </a:dk1>
      <a:lt1>
        <a:srgbClr val="FFFFFF"/>
      </a:lt1>
      <a:dk2>
        <a:srgbClr val="435369"/>
      </a:dk2>
      <a:lt2>
        <a:srgbClr val="E8E8E8"/>
      </a:lt2>
      <a:accent1>
        <a:srgbClr val="A53F51"/>
      </a:accent1>
      <a:accent2>
        <a:srgbClr val="E89756"/>
      </a:accent2>
      <a:accent3>
        <a:srgbClr val="2F3342"/>
      </a:accent3>
      <a:accent4>
        <a:srgbClr val="2B2052"/>
      </a:accent4>
      <a:accent5>
        <a:srgbClr val="00023A"/>
      </a:accent5>
      <a:accent6>
        <a:srgbClr val="7E7E7E"/>
      </a:accent6>
      <a:hlink>
        <a:srgbClr val="467886"/>
      </a:hlink>
      <a:folHlink>
        <a:srgbClr val="96607D"/>
      </a:folHlink>
    </a:clrScheme>
    <a:fontScheme name="Custom 99">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M55661986_wac_CP_V19" id="{030227AD-26D8-46F7-B412-6532AF4DDFEA}" vid="{787E6F9C-FC70-455D-8D81-5DEDA8A08F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5C2645A-E767-4D7E-984D-234E531E455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F2A2379-DD35-4769-BFD6-4857D72F80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F048343-1EA9-44C3-883E-652FAAF0713E}">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{3A02CA4B-3885-4417-9939-C36177444782}tf55661986_win32</Template>
  <TotalTime>189</TotalTime>
  <Words>238</Words>
  <Application>Microsoft Office PowerPoint</Application>
  <PresentationFormat>Widescreen</PresentationFormat>
  <Paragraphs>19</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Aptos</vt:lpstr>
      <vt:lpstr>Arial</vt:lpstr>
      <vt:lpstr>Calibri</vt:lpstr>
      <vt:lpstr>Calibri Light</vt:lpstr>
      <vt:lpstr>Times New Roman</vt:lpstr>
      <vt:lpstr>Wingdings</vt:lpstr>
      <vt:lpstr>Custom</vt:lpstr>
      <vt:lpstr>Event management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مازن عماد فوزى نصر الدين فرج ( 323232494 )</dc:creator>
  <cp:lastModifiedBy>مازن عماد فوزى نصر الدين فرج ( 323232494 )</cp:lastModifiedBy>
  <cp:revision>12</cp:revision>
  <dcterms:created xsi:type="dcterms:W3CDTF">2024-11-03T22:01:30Z</dcterms:created>
  <dcterms:modified xsi:type="dcterms:W3CDTF">2025-01-10T07:09:28Z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