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83" r:id="rId10"/>
    <p:sldId id="28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embeddedFontLst>
    <p:embeddedFont>
      <p:font typeface="Libre Baskerville" panose="020B0604020202020204" charset="0"/>
      <p:regular r:id="rId32"/>
      <p:bold r:id="rId33"/>
      <p:italic r:id="rId34"/>
    </p:embeddedFont>
    <p:embeddedFont>
      <p:font typeface="Algerian" panose="04020705040A02060702" pitchFamily="82" charset="0"/>
      <p:regular r:id="rId35"/>
    </p:embeddedFont>
    <p:embeddedFont>
      <p:font typeface="Teko" panose="020B0604020202020204" charset="0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Agency FB" panose="020B0503020202020204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/qKiop7N7eY1XqhxcXprun9VW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ZHARULISLAM11981/SecureMailbo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github.com/SHOWROV11981/SecureMailbox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266998" y="1037951"/>
            <a:ext cx="19928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183" y="731480"/>
            <a:ext cx="2601532" cy="7518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824364" y="3663223"/>
            <a:ext cx="502252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Developed By</a:t>
            </a:r>
            <a:endParaRPr sz="18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Md. Mazharul Islam</a:t>
            </a:r>
            <a:endParaRPr sz="18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ID: 171-35-1798</a:t>
            </a:r>
            <a:endParaRPr sz="1800" b="1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Department of Software Engineering</a:t>
            </a:r>
            <a:endParaRPr sz="18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Faculty of Science and Information Technology</a:t>
            </a:r>
            <a:endParaRPr sz="18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Daffodil International University</a:t>
            </a:r>
            <a:endParaRPr sz="32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500902" y="2919500"/>
            <a:ext cx="55250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Project Title : (Secure Mailbox)</a:t>
            </a:r>
            <a:endParaRPr sz="3200" b="1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514674" y="3694001"/>
            <a:ext cx="5022529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Supervised By</a:t>
            </a:r>
            <a:endParaRPr sz="18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Ms. Afsana Begum</a:t>
            </a:r>
            <a:endParaRPr sz="18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Assistant Professor</a:t>
            </a:r>
            <a:endParaRPr sz="1800" b="1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Department of Software Engineering</a:t>
            </a:r>
            <a:endParaRPr sz="18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Faculty of Science and Information Technology</a:t>
            </a:r>
            <a:endParaRPr sz="18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Daffodil International University</a:t>
            </a:r>
            <a:endParaRPr sz="3200" b="0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6597" y="1695297"/>
            <a:ext cx="1313645" cy="1190735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54" y="1702426"/>
            <a:ext cx="2495550" cy="4457700"/>
          </a:xfrm>
          <a:prstGeom prst="rect">
            <a:avLst/>
          </a:prstGeom>
        </p:spPr>
      </p:pic>
      <p:sp>
        <p:nvSpPr>
          <p:cNvPr id="6" name="Google Shape;170;p8"/>
          <p:cNvSpPr txBox="1"/>
          <p:nvPr/>
        </p:nvSpPr>
        <p:spPr>
          <a:xfrm>
            <a:off x="765619" y="600649"/>
            <a:ext cx="376063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Encrypt/Decrypt File Activity Diagram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</p:spTree>
    <p:extLst>
      <p:ext uri="{BB962C8B-B14F-4D97-AF65-F5344CB8AC3E}">
        <p14:creationId xmlns:p14="http://schemas.microsoft.com/office/powerpoint/2010/main" val="205690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540910" y="716559"/>
            <a:ext cx="2395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User Login Sequence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2886" y="1786139"/>
            <a:ext cx="6407842" cy="366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540910" y="716559"/>
            <a:ext cx="24985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Encrypt File Sequence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11" y="2004744"/>
            <a:ext cx="6486525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/>
        </p:nvSpPr>
        <p:spPr>
          <a:xfrm>
            <a:off x="540910" y="677922"/>
            <a:ext cx="2034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ER Diagram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5773" y="1311029"/>
            <a:ext cx="753427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0" y="88810"/>
            <a:ext cx="12192000" cy="9485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b="1" dirty="0">
                <a:latin typeface="Agency FB" panose="020B0503020202020204" pitchFamily="34" charset="0"/>
                <a:ea typeface="Arial"/>
                <a:cs typeface="Arial"/>
                <a:sym typeface="Arial"/>
              </a:rPr>
              <a:t>User Graphical Interface(GUI)</a:t>
            </a:r>
            <a:endParaRPr sz="3200" b="1" dirty="0"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540910" y="716559"/>
            <a:ext cx="23310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User Registration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523" y="1407928"/>
            <a:ext cx="9981127" cy="545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540910" y="716559"/>
            <a:ext cx="2034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User Login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2434" y="1318822"/>
            <a:ext cx="9517487" cy="553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/>
        </p:nvSpPr>
        <p:spPr>
          <a:xfrm>
            <a:off x="540910" y="716559"/>
            <a:ext cx="2034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View Mail-List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8341" y="1376777"/>
            <a:ext cx="9775066" cy="548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/>
        </p:nvSpPr>
        <p:spPr>
          <a:xfrm>
            <a:off x="540910" y="716559"/>
            <a:ext cx="2034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Create Mail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888" y="1300767"/>
            <a:ext cx="10058400" cy="555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540910" y="716559"/>
            <a:ext cx="2034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Live Chat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279" y="1365161"/>
            <a:ext cx="10058400" cy="549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/>
        </p:nvSpPr>
        <p:spPr>
          <a:xfrm>
            <a:off x="540910" y="716559"/>
            <a:ext cx="2034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Encrypt File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3494" y="1442434"/>
            <a:ext cx="10058400" cy="541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0" y="180305"/>
            <a:ext cx="12192000" cy="9485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Project Content</a:t>
            </a: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2236" y="1825489"/>
            <a:ext cx="2794714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Motivation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6530" y="2711540"/>
            <a:ext cx="2794714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Objective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2236" y="4483642"/>
            <a:ext cx="2794714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Features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236" y="3597591"/>
            <a:ext cx="2794714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Stakeholders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7972" y="2290553"/>
            <a:ext cx="279471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Diagram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7973" y="3189018"/>
            <a:ext cx="2794716" cy="461665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User Interface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7974" y="4035060"/>
            <a:ext cx="2794715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Future Scope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7975" y="4985986"/>
            <a:ext cx="2794714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Github Link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2236" y="5369693"/>
            <a:ext cx="2794714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Tools 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&amp;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Technology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/>
        </p:nvSpPr>
        <p:spPr>
          <a:xfrm>
            <a:off x="540910" y="716559"/>
            <a:ext cx="2034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Decrypt File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645" y="1352282"/>
            <a:ext cx="10058400" cy="550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/>
        </p:nvSpPr>
        <p:spPr>
          <a:xfrm>
            <a:off x="540910" y="716559"/>
            <a:ext cx="2369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Notification List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5465" y="1352283"/>
            <a:ext cx="9762185" cy="550571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/>
          <p:nvPr/>
        </p:nvSpPr>
        <p:spPr>
          <a:xfrm>
            <a:off x="9929612" y="1545465"/>
            <a:ext cx="360608" cy="59242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540910" y="716559"/>
            <a:ext cx="23439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Forgot Password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9656" y="1506828"/>
            <a:ext cx="9517841" cy="535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540910" y="716559"/>
            <a:ext cx="2034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Admin Login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888" y="1326524"/>
            <a:ext cx="10058400" cy="55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524" y="1468192"/>
            <a:ext cx="10058400" cy="538980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 txBox="1"/>
          <p:nvPr/>
        </p:nvSpPr>
        <p:spPr>
          <a:xfrm>
            <a:off x="540910" y="716559"/>
            <a:ext cx="2034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View User List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/>
        </p:nvSpPr>
        <p:spPr>
          <a:xfrm>
            <a:off x="540910" y="716559"/>
            <a:ext cx="34644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Create Update Notification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282" y="1365160"/>
            <a:ext cx="10058400" cy="549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0" y="113653"/>
            <a:ext cx="12192000" cy="9485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Future Scope</a:t>
            </a: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1544621" y="1732150"/>
            <a:ext cx="9102757" cy="110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Arial" panose="020B0604020202020204" pitchFamily="34" charset="0"/>
                <a:sym typeface="Teko"/>
              </a:rPr>
              <a:t>I will create some paid features which can be  used by the  paid users only.</a:t>
            </a:r>
            <a:endParaRPr dirty="0"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Arial" panose="020B0604020202020204" pitchFamily="34" charset="0"/>
                <a:sym typeface="Teko"/>
              </a:rPr>
              <a:t>System support will include for the user after building the paid features.</a:t>
            </a:r>
            <a:endParaRPr sz="2800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Arial" panose="020B0604020202020204" pitchFamily="34" charset="0"/>
              <a:sym typeface="Teko"/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1216" y="3506891"/>
            <a:ext cx="3129566" cy="238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0" y="178047"/>
            <a:ext cx="12192000" cy="9485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Github Link</a:t>
            </a: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2285044" y="4196410"/>
            <a:ext cx="6884714" cy="5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MAZHARULISLAM11981/</a:t>
            </a:r>
            <a:r>
              <a:rPr lang="en-US" sz="28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SecureMailbox</a:t>
            </a:r>
            <a:r>
              <a:rPr lang="en-US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sz="2800" u="sng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3007" y="2262477"/>
            <a:ext cx="1248788" cy="1248788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3129568" y="2421227"/>
            <a:ext cx="5731099" cy="1828801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 b="1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Thank You!</a:t>
            </a:r>
            <a:endParaRPr sz="6600" b="1" dirty="0">
              <a:solidFill>
                <a:schemeClr val="lt1"/>
              </a:solidFill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0" y="2856852"/>
            <a:ext cx="12192000" cy="122575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chemeClr val="lt1"/>
                </a:solidFill>
                <a:latin typeface="Algerian" panose="04020705040A02060702" pitchFamily="82" charset="0"/>
                <a:ea typeface="Arial"/>
                <a:cs typeface="Arial"/>
                <a:sym typeface="Arial"/>
              </a:rPr>
              <a:t>END</a:t>
            </a:r>
            <a:endParaRPr sz="5400" b="1" dirty="0">
              <a:solidFill>
                <a:schemeClr val="lt1"/>
              </a:solidFill>
              <a:latin typeface="Algerian" panose="04020705040A02060702" pitchFamily="8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0" y="180305"/>
            <a:ext cx="12192000" cy="9485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Motivation</a:t>
            </a: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918559" y="1540486"/>
            <a:ext cx="10354881" cy="397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Every day, we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 use a lot of applications to communicate. That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 i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s why I 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was 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thinking a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bout how to make an application where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I can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 make communication 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easier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 and  keep user data 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safer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.</a:t>
            </a:r>
            <a:endParaRPr dirty="0">
              <a:latin typeface="Agency FB" panose="020B050302020202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That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 i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s the reason why I developed a web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-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based e-mail application where users can communicate easily 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and where user data is safer.</a:t>
            </a:r>
            <a:endParaRPr dirty="0">
              <a:latin typeface="Agency FB" panose="020B050302020202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Also, u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sers can use some extra features that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 does 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n</a:t>
            </a:r>
            <a:r>
              <a:rPr lang="en-US" sz="2800" dirty="0"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o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t exist in other e-mail applications.</a:t>
            </a:r>
            <a:endParaRPr dirty="0">
              <a:latin typeface="Agency FB" panose="020B050302020202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gency FB" panose="020B0503020202020204" pitchFamily="34" charset="0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Live Chat</a:t>
            </a:r>
            <a:endParaRPr dirty="0">
              <a:latin typeface="Agency FB" panose="020B0503020202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gency FB" panose="020B0503020202020204" pitchFamily="34" charset="0"/>
                <a:ea typeface="Teko"/>
                <a:cs typeface="Teko"/>
                <a:sym typeface="Teko"/>
              </a:rPr>
              <a:t>File Encryption/Decryption</a:t>
            </a:r>
            <a:endParaRPr sz="2400" b="1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0" y="180305"/>
            <a:ext cx="12192000" cy="9485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Objective</a:t>
            </a: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081825" y="1410453"/>
            <a:ext cx="10573555" cy="240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User can encrypt their files also they can communicate </a:t>
            </a:r>
            <a:r>
              <a:rPr lang="en-US" sz="2800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with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 each other with the live chat using live chat feature.</a:t>
            </a:r>
            <a:endParaRPr dirty="0">
              <a:latin typeface="Agency FB" panose="020B0503020202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When the user gets </a:t>
            </a:r>
            <a:r>
              <a:rPr lang="en-US" sz="2800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encrypted files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that were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encrypted using “Secure Mailbox” then the user can decrypt their encrypted files with the encryption key.</a:t>
            </a:r>
            <a:endParaRPr dirty="0">
              <a:latin typeface="Agency FB" panose="020B0503020202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Users </a:t>
            </a:r>
            <a:r>
              <a:rPr lang="en-US" sz="2800" dirty="0" smtClean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can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be able to use this system  free of cost.</a:t>
            </a:r>
            <a:endParaRPr dirty="0">
              <a:latin typeface="Agency FB" panose="020B0503020202020204" pitchFamily="34" charset="0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9884" y="3818723"/>
            <a:ext cx="2848043" cy="28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0" y="180305"/>
            <a:ext cx="12192000" cy="9485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Stakeholders</a:t>
            </a: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5200" y="2806086"/>
            <a:ext cx="5411823" cy="3401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6616463" y="5836815"/>
            <a:ext cx="822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7A778"/>
              </a:buClr>
              <a:buSzPts val="1600"/>
              <a:buFont typeface="Roboto"/>
              <a:buNone/>
            </a:pPr>
            <a:r>
              <a:rPr lang="en-US" sz="1600" b="1" i="0" u="none" strike="noStrike" cap="none">
                <a:solidFill>
                  <a:srgbClr val="77A778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 sz="1600" b="1" i="0" u="none" strike="noStrike" cap="none">
              <a:solidFill>
                <a:srgbClr val="77A7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166148" y="5836815"/>
            <a:ext cx="6612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Roboto"/>
              <a:buNone/>
            </a:pPr>
            <a:r>
              <a:rPr lang="en-US" sz="1800" b="1" i="0" u="none" strike="noStrike" cap="none" dirty="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800" b="1" i="0" u="none" strike="noStrike" cap="none" dirty="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4956136" y="2435286"/>
            <a:ext cx="1876103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Project Owner</a:t>
            </a:r>
            <a:endParaRPr sz="1800" b="1" i="0" u="none" strike="noStrike" cap="none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040959" y="1376405"/>
            <a:ext cx="7572778" cy="173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sym typeface="Arial"/>
              </a:rPr>
              <a:t>Three types of stakeholder in this project-</a:t>
            </a:r>
            <a:endParaRPr sz="1600" dirty="0">
              <a:latin typeface="Agency FB" panose="020B0503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dk1"/>
              </a:solidFill>
              <a:latin typeface="Agency FB" panose="020B0503020202020204" pitchFamily="34" charset="0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Project Owner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User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Admin</a:t>
            </a:r>
            <a:endParaRPr sz="2400" dirty="0">
              <a:solidFill>
                <a:schemeClr val="dk1"/>
              </a:solidFill>
              <a:latin typeface="Agency FB" panose="020B0503020202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0" y="180305"/>
            <a:ext cx="12192000" cy="9485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Project Features</a:t>
            </a: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995965" y="1421789"/>
            <a:ext cx="1040183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Secure Mailbox is a web based and cross-platform supported application. Where user and admin play main role in whole project.</a:t>
            </a:r>
            <a:endParaRPr sz="2400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995966" y="2453318"/>
            <a:ext cx="26144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User features :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584101" y="2853428"/>
            <a:ext cx="341290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Registration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Log-In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Password Recovery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View Email List(Sent/Receive)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Send Mail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Encrypt and Decrypt File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Live Chat 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View Notification List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View Update </a:t>
            </a:r>
            <a:r>
              <a:rPr lang="en-US" sz="2000" b="1" dirty="0" smtClean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Alert</a:t>
            </a:r>
            <a:endParaRPr sz="2000" dirty="0">
              <a:solidFill>
                <a:schemeClr val="dk1"/>
              </a:solidFill>
              <a:latin typeface="Agency FB" panose="020B0503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767589" y="2483140"/>
            <a:ext cx="26144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Admin Features </a:t>
            </a: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Libre Baskerville"/>
                <a:cs typeface="Libre Baskerville"/>
                <a:sym typeface="Libre Baskerville"/>
              </a:rPr>
              <a:t>:</a:t>
            </a:r>
            <a:endParaRPr sz="2000" b="1" dirty="0">
              <a:solidFill>
                <a:schemeClr val="dk1"/>
              </a:solidFill>
              <a:latin typeface="Agency FB" panose="020B0503020202020204" pitchFamily="34" charset="0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6591835" y="2853428"/>
            <a:ext cx="326050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Log In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Password Recovery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View User List</a:t>
            </a:r>
            <a:endParaRPr sz="1600" dirty="0">
              <a:latin typeface="Agency FB" panose="020B05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Create Update </a:t>
            </a:r>
            <a:r>
              <a:rPr lang="en-US" sz="2000" b="1" dirty="0" smtClean="0">
                <a:solidFill>
                  <a:schemeClr val="dk1"/>
                </a:solidFill>
                <a:latin typeface="Agency FB" panose="020B0503020202020204" pitchFamily="34" charset="0"/>
                <a:ea typeface="Calibri"/>
                <a:cs typeface="Calibri"/>
                <a:sym typeface="Calibri"/>
              </a:rPr>
              <a:t>Alert</a:t>
            </a:r>
            <a:endParaRPr sz="1600" dirty="0">
              <a:latin typeface="Agency FB" panose="020B0503020202020204" pitchFamily="34" charset="0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5138" y="4424045"/>
            <a:ext cx="2653988" cy="18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0" y="113653"/>
            <a:ext cx="12192000" cy="9485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cs typeface="Arial"/>
                <a:sym typeface="Arial"/>
              </a:rPr>
              <a:t>Implementation Tools &amp; Technology</a:t>
            </a:r>
            <a:endParaRPr sz="3600" b="1" dirty="0">
              <a:solidFill>
                <a:schemeClr val="lt1"/>
              </a:solidFill>
              <a:latin typeface="Agency FB" panose="020B0503020202020204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-4146386" y="157728"/>
            <a:ext cx="14683310" cy="7341125"/>
            <a:chOff x="-6165206" y="-943507"/>
            <a:chExt cx="14683310" cy="7341125"/>
          </a:xfrm>
        </p:grpSpPr>
        <p:sp>
          <p:nvSpPr>
            <p:cNvPr id="144" name="Google Shape;144;p7"/>
            <p:cNvSpPr/>
            <p:nvPr/>
          </p:nvSpPr>
          <p:spPr>
            <a:xfrm>
              <a:off x="-6165206" y="-943507"/>
              <a:ext cx="7341125" cy="7341125"/>
            </a:xfrm>
            <a:prstGeom prst="blockArc">
              <a:avLst>
                <a:gd name="adj1" fmla="val 18900000"/>
                <a:gd name="adj2" fmla="val 2700000"/>
                <a:gd name="adj3" fmla="val 294"/>
              </a:avLst>
            </a:pr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757030" y="545411"/>
              <a:ext cx="7761074" cy="1090822"/>
            </a:xfrm>
            <a:prstGeom prst="rect">
              <a:avLst/>
            </a:prstGeom>
            <a:solidFill>
              <a:srgbClr val="54813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 txBox="1"/>
            <p:nvPr/>
          </p:nvSpPr>
          <p:spPr>
            <a:xfrm>
              <a:off x="757030" y="545411"/>
              <a:ext cx="7761074" cy="1090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5825" tIns="144775" rIns="144775" bIns="144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75266" y="409058"/>
              <a:ext cx="1363527" cy="1363527"/>
            </a:xfrm>
            <a:prstGeom prst="ellipse">
              <a:avLst/>
            </a:prstGeom>
            <a:solidFill>
              <a:srgbClr val="54813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153544" y="2181644"/>
              <a:ext cx="7364560" cy="1090822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 txBox="1"/>
            <p:nvPr/>
          </p:nvSpPr>
          <p:spPr>
            <a:xfrm>
              <a:off x="1153544" y="2181644"/>
              <a:ext cx="7364560" cy="1090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5825" tIns="144775" rIns="144775" bIns="144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71780" y="2045291"/>
              <a:ext cx="1363527" cy="1363527"/>
            </a:xfrm>
            <a:prstGeom prst="ellipse">
              <a:avLst/>
            </a:prstGeom>
            <a:solidFill>
              <a:srgbClr val="1E4E79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757030" y="3817877"/>
              <a:ext cx="7761074" cy="1090822"/>
            </a:xfrm>
            <a:prstGeom prst="rect">
              <a:avLst/>
            </a:prstGeom>
            <a:solidFill>
              <a:srgbClr val="222A3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757030" y="3817877"/>
              <a:ext cx="7761074" cy="1090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5825" tIns="144775" rIns="144775" bIns="144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5266" y="3681524"/>
              <a:ext cx="1363527" cy="1363527"/>
            </a:xfrm>
            <a:prstGeom prst="ellipse">
              <a:avLst/>
            </a:prstGeom>
            <a:solidFill>
              <a:srgbClr val="222A3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7"/>
          <p:cNvSpPr txBox="1"/>
          <p:nvPr/>
        </p:nvSpPr>
        <p:spPr>
          <a:xfrm>
            <a:off x="2047979" y="1981502"/>
            <a:ext cx="15135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Technology</a:t>
            </a:r>
            <a:endParaRPr sz="20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2496354" y="3586840"/>
            <a:ext cx="14188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Database</a:t>
            </a:r>
            <a:endParaRPr sz="2400" b="1" dirty="0">
              <a:solidFill>
                <a:schemeClr val="lt2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357" y="1878803"/>
            <a:ext cx="916744" cy="63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7447" y="1878803"/>
            <a:ext cx="637647" cy="7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2440" y="1835226"/>
            <a:ext cx="747610" cy="72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7396" y="1762993"/>
            <a:ext cx="837127" cy="83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26574" y="3293837"/>
            <a:ext cx="1033464" cy="103346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2018820" y="5253733"/>
            <a:ext cx="15135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Tools</a:t>
            </a:r>
            <a:endParaRPr sz="2400" b="1" dirty="0">
              <a:solidFill>
                <a:schemeClr val="lt2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61634" y="5002771"/>
            <a:ext cx="877105" cy="877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67956" y="5109288"/>
            <a:ext cx="831687" cy="83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45144" y="5135578"/>
            <a:ext cx="744298" cy="74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0;p8"/>
          <p:cNvSpPr txBox="1"/>
          <p:nvPr/>
        </p:nvSpPr>
        <p:spPr>
          <a:xfrm>
            <a:off x="618183" y="574891"/>
            <a:ext cx="2395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Use Case Diagram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1139587"/>
            <a:ext cx="8731875" cy="55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6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8"/>
          <p:cNvSpPr txBox="1"/>
          <p:nvPr/>
        </p:nvSpPr>
        <p:spPr>
          <a:xfrm>
            <a:off x="540910" y="677922"/>
            <a:ext cx="2562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Agency FB" panose="020B0503020202020204" pitchFamily="34" charset="0"/>
                <a:ea typeface="Teko"/>
                <a:cs typeface="Teko"/>
                <a:sym typeface="Teko"/>
              </a:rPr>
              <a:t>Login Activity Diagram</a:t>
            </a:r>
            <a:endParaRPr sz="2400" b="1" dirty="0">
              <a:solidFill>
                <a:schemeClr val="dk1"/>
              </a:solidFill>
              <a:latin typeface="Agency FB" panose="020B0503020202020204" pitchFamily="34" charset="0"/>
              <a:ea typeface="Teko"/>
              <a:cs typeface="Teko"/>
              <a:sym typeface="Tek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1435195"/>
            <a:ext cx="447737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8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386</Words>
  <Application>Microsoft Office PowerPoint</Application>
  <PresentationFormat>Widescreen</PresentationFormat>
  <Paragraphs>94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Libre Baskerville</vt:lpstr>
      <vt:lpstr>Algerian</vt:lpstr>
      <vt:lpstr>Teko</vt:lpstr>
      <vt:lpstr>Calibri</vt:lpstr>
      <vt:lpstr>Roboto</vt:lpstr>
      <vt:lpstr>Agency FB</vt:lpstr>
      <vt:lpstr>Arial</vt:lpstr>
      <vt:lpstr>Office Theme</vt:lpstr>
      <vt:lpstr>PowerPoint Presentation</vt:lpstr>
      <vt:lpstr>Project Content</vt:lpstr>
      <vt:lpstr>Motivation</vt:lpstr>
      <vt:lpstr>Objective</vt:lpstr>
      <vt:lpstr>Stakeholders</vt:lpstr>
      <vt:lpstr>Project Features</vt:lpstr>
      <vt:lpstr>Implementation Tools &amp;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Graphical Interface(GUI)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Github Link</vt:lpstr>
      <vt:lpstr>Thank You!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2021-06-14T06:54:31Z</dcterms:created>
  <dcterms:modified xsi:type="dcterms:W3CDTF">2021-06-16T19:30:04Z</dcterms:modified>
</cp:coreProperties>
</file>