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86C1-2654-4420-AA7A-EC6637ADC94C}" type="datetimeFigureOut">
              <a:rPr lang="en-US" smtClean="0"/>
              <a:t>06/16/2021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1023-5204-43D0-A968-E48A96325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86C1-2654-4420-AA7A-EC6637ADC94C}" type="datetimeFigureOut">
              <a:rPr lang="en-US" smtClean="0"/>
              <a:t>06/16/2021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1023-5204-43D0-A968-E48A96325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86C1-2654-4420-AA7A-EC6637ADC94C}" type="datetimeFigureOut">
              <a:rPr lang="en-US" smtClean="0"/>
              <a:t>06/16/2021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1023-5204-43D0-A968-E48A96325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1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86C1-2654-4420-AA7A-EC6637ADC94C}" type="datetimeFigureOut">
              <a:rPr lang="en-US" smtClean="0"/>
              <a:t>06/16/2021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1023-5204-43D0-A968-E48A96325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3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86C1-2654-4420-AA7A-EC6637ADC94C}" type="datetimeFigureOut">
              <a:rPr lang="en-US" smtClean="0"/>
              <a:t>06/16/2021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1023-5204-43D0-A968-E48A96325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5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86C1-2654-4420-AA7A-EC6637ADC94C}" type="datetimeFigureOut">
              <a:rPr lang="en-US" smtClean="0"/>
              <a:t>06/16/2021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1023-5204-43D0-A968-E48A96325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1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86C1-2654-4420-AA7A-EC6637ADC94C}" type="datetimeFigureOut">
              <a:rPr lang="en-US" smtClean="0"/>
              <a:t>06/16/2021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1023-5204-43D0-A968-E48A96325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5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86C1-2654-4420-AA7A-EC6637ADC94C}" type="datetimeFigureOut">
              <a:rPr lang="en-US" smtClean="0"/>
              <a:t>06/16/2021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1023-5204-43D0-A968-E48A96325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2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86C1-2654-4420-AA7A-EC6637ADC94C}" type="datetimeFigureOut">
              <a:rPr lang="en-US" smtClean="0"/>
              <a:t>06/16/2021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1023-5204-43D0-A968-E48A96325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0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86C1-2654-4420-AA7A-EC6637ADC94C}" type="datetimeFigureOut">
              <a:rPr lang="en-US" smtClean="0"/>
              <a:t>06/16/2021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1023-5204-43D0-A968-E48A96325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4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86C1-2654-4420-AA7A-EC6637ADC94C}" type="datetimeFigureOut">
              <a:rPr lang="en-US" smtClean="0"/>
              <a:t>06/16/2021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1023-5204-43D0-A968-E48A96325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9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186C1-2654-4420-AA7A-EC6637ADC94C}" type="datetimeFigureOut">
              <a:rPr lang="en-US" smtClean="0"/>
              <a:t>06/16/2021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21023-5204-43D0-A968-E48A96325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3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266998" y="1140983"/>
            <a:ext cx="199285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                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image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183" y="834512"/>
            <a:ext cx="2601532" cy="75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4364" y="3857939"/>
            <a:ext cx="5022529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 smtClean="0">
                <a:latin typeface="Baskerville Old Face" panose="02020602080505020303" pitchFamily="18" charset="0"/>
                <a:ea typeface="Times New Roman" panose="02020603050405020304" pitchFamily="18" charset="0"/>
              </a:rPr>
              <a:t>Developed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  <a:ea typeface="Times New Roman" panose="02020603050405020304" pitchFamily="18" charset="0"/>
              </a:rPr>
              <a:t> By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skerville Old Face" panose="02020602080505020303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  <a:ea typeface="Times New Roman" panose="02020603050405020304" pitchFamily="18" charset="0"/>
              </a:rPr>
              <a:t>Md. Mazharul Islam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skerville Old Face" panose="02020602080505020303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  <a:ea typeface="Times New Roman" panose="02020603050405020304" pitchFamily="18" charset="0"/>
              </a:rPr>
              <a:t>ID: 171-35-1798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skerville Old Face" panose="02020602080505020303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  <a:ea typeface="Times New Roman" panose="02020603050405020304" pitchFamily="18" charset="0"/>
              </a:rPr>
              <a:t>Department of Software Engineering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skerville Old Face" panose="02020602080505020303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  <a:ea typeface="Times New Roman" panose="02020603050405020304" pitchFamily="18" charset="0"/>
              </a:rPr>
              <a:t>Faculty of Science and Information Technology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skerville Old Face" panose="02020602080505020303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  <a:ea typeface="Times New Roman" panose="02020603050405020304" pitchFamily="18" charset="0"/>
              </a:rPr>
              <a:t>Daffodil International University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skerville Old Face" panose="020206020805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0902" y="3022532"/>
            <a:ext cx="5525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Title : (Secure Mailbox)</a:t>
            </a:r>
            <a:endParaRPr lang="en-US" sz="3200" b="1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450279" y="3857939"/>
            <a:ext cx="5022529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 smtClean="0">
                <a:latin typeface="Baskerville Old Face" panose="02020602080505020303" pitchFamily="18" charset="0"/>
                <a:ea typeface="Times New Roman" panose="02020603050405020304" pitchFamily="18" charset="0"/>
              </a:rPr>
              <a:t>Supervised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  <a:ea typeface="Times New Roman" panose="02020603050405020304" pitchFamily="18" charset="0"/>
              </a:rPr>
              <a:t> By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skerville Old Face" panose="02020602080505020303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  <a:ea typeface="Times New Roman" panose="02020603050405020304" pitchFamily="18" charset="0"/>
              </a:rPr>
              <a:t>Ms.</a:t>
            </a:r>
            <a:r>
              <a:rPr kumimoji="0" lang="en-US" altLang="en-U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  <a:ea typeface="Times New Roman" panose="02020603050405020304" pitchFamily="18" charset="0"/>
              </a:rPr>
              <a:t> Afsana Begum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skerville Old Face" panose="02020602080505020303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  <a:ea typeface="Times New Roman" panose="02020603050405020304" pitchFamily="18" charset="0"/>
              </a:rPr>
              <a:t>Assistant Professor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skerville Old Face" panose="02020602080505020303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  <a:ea typeface="Times New Roman" panose="02020603050405020304" pitchFamily="18" charset="0"/>
              </a:rPr>
              <a:t>Department of Software Engineering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skerville Old Face" panose="02020602080505020303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  <a:ea typeface="Times New Roman" panose="02020603050405020304" pitchFamily="18" charset="0"/>
              </a:rPr>
              <a:t>Faculty of Science and Information Technology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skerville Old Face" panose="02020602080505020303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  <a:ea typeface="Times New Roman" panose="02020603050405020304" pitchFamily="18" charset="0"/>
              </a:rPr>
              <a:t>Daffodil International University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skerville Old Face" panose="02020602080505020303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597" y="1798329"/>
            <a:ext cx="1313645" cy="119073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122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3326" y="1026361"/>
            <a:ext cx="257684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View Notification List :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878" y="1644546"/>
            <a:ext cx="8900375" cy="5004017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9581879" y="1764406"/>
            <a:ext cx="309093" cy="57144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6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1363" y="1322575"/>
            <a:ext cx="123744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Log-In :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8490" y="835153"/>
            <a:ext cx="9015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Baskerville Old Face" panose="02020602080505020303" pitchFamily="18" charset="0"/>
              </a:rPr>
              <a:t>Admin Features</a:t>
            </a:r>
            <a:endParaRPr lang="en-US" sz="2400" b="1" dirty="0">
              <a:latin typeface="Baskerville Old Face" panose="0202060208050502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085" y="1864476"/>
            <a:ext cx="8834908" cy="479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3329" y="1142271"/>
            <a:ext cx="192002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View User List :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403" y="1718066"/>
            <a:ext cx="8764157" cy="492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4236" y="949087"/>
            <a:ext cx="244805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Create Update Alert :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89" y="1597393"/>
            <a:ext cx="8783392" cy="493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7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72;p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80316" y="1442434"/>
            <a:ext cx="8693238" cy="379926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337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78806"/>
            <a:ext cx="12191999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END</a:t>
            </a:r>
            <a:endParaRPr lang="en-US" sz="6000" b="1" dirty="0">
              <a:solidFill>
                <a:schemeClr val="tx1">
                  <a:lumMod val="95000"/>
                  <a:lumOff val="5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1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8947" y="837127"/>
            <a:ext cx="9015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Baskerville Old Face" panose="02020602080505020303" pitchFamily="18" charset="0"/>
              </a:rPr>
              <a:t>Project Requirements</a:t>
            </a: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68191" y="1519707"/>
            <a:ext cx="931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Secure Mailbox </a:t>
            </a:r>
            <a:r>
              <a:rPr lang="en-US" dirty="0" smtClean="0"/>
              <a:t>is a web based and cross platform supported </a:t>
            </a:r>
            <a:r>
              <a:rPr lang="en-US" dirty="0" smtClean="0"/>
              <a:t>application</a:t>
            </a:r>
            <a:r>
              <a:rPr lang="en-US" dirty="0" smtClean="0"/>
              <a:t>. </a:t>
            </a:r>
            <a:r>
              <a:rPr lang="en-US" dirty="0" smtClean="0"/>
              <a:t>Where user and admin play main role in whole project.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8947" y="2309679"/>
            <a:ext cx="2614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Baskerville Old Face" panose="02020602080505020303" pitchFamily="18" charset="0"/>
              </a:rPr>
              <a:t>User features :</a:t>
            </a:r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8191" y="2892067"/>
            <a:ext cx="3412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Log-In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Password Recovery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View Email List(Sent/Receive)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Send 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Encrypt and Decrypt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Live Chat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View Notification List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82744" y="2309679"/>
            <a:ext cx="2614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Baskerville Old Face" panose="02020602080505020303" pitchFamily="18" charset="0"/>
              </a:rPr>
              <a:t>Admin Features :</a:t>
            </a:r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23655" y="2892067"/>
            <a:ext cx="3260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Log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Password Recovery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View User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Create Update Alert!</a:t>
            </a:r>
          </a:p>
        </p:txBody>
      </p:sp>
    </p:spTree>
    <p:extLst>
      <p:ext uri="{BB962C8B-B14F-4D97-AF65-F5344CB8AC3E}">
        <p14:creationId xmlns:p14="http://schemas.microsoft.com/office/powerpoint/2010/main" val="419313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642" y="981947"/>
            <a:ext cx="2138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Baskerville Old Face" panose="02020602080505020303" pitchFamily="18" charset="0"/>
              </a:rPr>
              <a:t>User Features</a:t>
            </a:r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5451" y="1513003"/>
            <a:ext cx="170215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Registration :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378" y="2013281"/>
            <a:ext cx="9144000" cy="48447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8344" y="511978"/>
            <a:ext cx="90152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u="sng" dirty="0" smtClean="0">
                <a:latin typeface="Baskerville Old Face" panose="02020602080505020303" pitchFamily="18" charset="0"/>
              </a:rPr>
              <a:t>Project Outcome</a:t>
            </a:r>
            <a:endParaRPr lang="en-US" sz="2600" b="1" u="sng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06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9086" y="961968"/>
            <a:ext cx="11988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Log-In :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316" y="1434331"/>
            <a:ext cx="9055269" cy="509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7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144" y="781663"/>
            <a:ext cx="23450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Password Recovery :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528" y="1425606"/>
            <a:ext cx="9169806" cy="515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1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2420" y="1026362"/>
            <a:ext cx="199729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View Mail-list :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984" y="1666150"/>
            <a:ext cx="8654602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6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7875" y="923330"/>
            <a:ext cx="176547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Encrypt File :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194" y="1537764"/>
            <a:ext cx="8744756" cy="491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6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5147" y="974845"/>
            <a:ext cx="17525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Decrypt File :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4" y="1515758"/>
            <a:ext cx="8925059" cy="501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8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5148" y="1026361"/>
            <a:ext cx="161093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Send Mail :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467" y="1638250"/>
            <a:ext cx="9284087" cy="52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4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152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Baskerville Old Face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28</cp:revision>
  <dcterms:created xsi:type="dcterms:W3CDTF">2021-06-06T08:33:04Z</dcterms:created>
  <dcterms:modified xsi:type="dcterms:W3CDTF">2021-06-16T08:51:02Z</dcterms:modified>
</cp:coreProperties>
</file>