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305" r:id="rId5"/>
    <p:sldId id="306" r:id="rId6"/>
    <p:sldId id="260" r:id="rId7"/>
    <p:sldId id="259" r:id="rId8"/>
    <p:sldId id="307" r:id="rId9"/>
    <p:sldId id="262" r:id="rId10"/>
    <p:sldId id="303" r:id="rId11"/>
    <p:sldId id="304" r:id="rId12"/>
    <p:sldId id="308" r:id="rId13"/>
    <p:sldId id="309" r:id="rId14"/>
    <p:sldId id="310" r:id="rId15"/>
    <p:sldId id="311" r:id="rId16"/>
    <p:sldId id="301" r:id="rId17"/>
    <p:sldId id="302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823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db408777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db408777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db408777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db408777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db408777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db408777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dd1662c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dd1662c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dd1662c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dd1662c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f60f5597d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f60f5597d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71a08fa7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a71a08fa7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SHOWROV11981/SecureMailbo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406040?arnumber=7406040&amp;queryText=image%20aes&amp;newsearch=tru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Advanced_Encryption_Standard_process" TargetMode="External"/><Relationship Id="rId5" Type="http://schemas.openxmlformats.org/officeDocument/2006/relationships/hyperlink" Target="https://protonmail.com/" TargetMode="External"/><Relationship Id="rId4" Type="http://schemas.openxmlformats.org/officeDocument/2006/relationships/hyperlink" Target="https://ieeexplore.ieee.org/document/5734951?arnumber=5734951&amp;queryText=image%20aes&amp;newsearch=tru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550" y="4191900"/>
            <a:ext cx="2372450" cy="10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706251" y="554206"/>
            <a:ext cx="4555923" cy="60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Project Title : “Secure Mailbox”</a:t>
            </a:r>
            <a:endParaRPr sz="2400" b="1" dirty="0">
              <a:solidFill>
                <a:schemeClr val="tx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608975" y="1664875"/>
            <a:ext cx="5624400" cy="10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28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Md</a:t>
            </a:r>
            <a:r>
              <a:rPr lang="en" sz="28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. Mazharul Islam</a:t>
            </a:r>
            <a:endParaRPr sz="28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        Id : 171-35-1798</a:t>
            </a:r>
            <a:endParaRPr sz="2800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88070" y="2711109"/>
            <a:ext cx="7569704" cy="202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3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                    </a:t>
            </a:r>
            <a:r>
              <a:rPr lang="en" sz="3000" b="1" u="sng" dirty="0" smtClean="0">
                <a:solidFill>
                  <a:srgbClr val="2E8232"/>
                </a:solidFill>
                <a:latin typeface="Roboto"/>
                <a:ea typeface="Roboto"/>
                <a:cs typeface="Roboto"/>
                <a:sym typeface="Roboto"/>
              </a:rPr>
              <a:t>Supervised By</a:t>
            </a:r>
            <a:r>
              <a:rPr lang="en" sz="3000" b="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 b="1" dirty="0">
              <a:solidFill>
                <a:schemeClr val="accent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            </a:t>
            </a:r>
            <a:r>
              <a:rPr lang="en" sz="3000" b="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3000" b="1" dirty="0" smtClean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Afsana </a:t>
            </a:r>
            <a:r>
              <a:rPr lang="en" sz="30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Begum</a:t>
            </a:r>
            <a:endParaRPr sz="30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" sz="3000" b="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3000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Senior Lecturer, Department of SWE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     Daffodil International University </a:t>
            </a:r>
            <a:endParaRPr sz="3000" dirty="0">
              <a:solidFill>
                <a:schemeClr val="accent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9702" y="1248433"/>
            <a:ext cx="264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tx1">
                    <a:lumMod val="75000"/>
                  </a:schemeClr>
                </a:solidFill>
              </a:rPr>
              <a:t>Presented By</a:t>
            </a:r>
            <a:endParaRPr lang="en-US" sz="2800" b="1" u="sng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7" y="0"/>
            <a:ext cx="8005862" cy="504865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2624" y="92230"/>
            <a:ext cx="2670029" cy="4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000" dirty="0" smtClean="0"/>
              <a:t>User Activity Diagram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86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625" y="105200"/>
            <a:ext cx="2903493" cy="466300"/>
          </a:xfrm>
        </p:spPr>
        <p:txBody>
          <a:bodyPr/>
          <a:lstStyle/>
          <a:p>
            <a:r>
              <a:rPr lang="en-US" sz="2000" dirty="0" smtClean="0"/>
              <a:t>Admin Activity Diagram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35" y="257175"/>
            <a:ext cx="1614366" cy="4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73" y="234902"/>
            <a:ext cx="3589091" cy="514128"/>
          </a:xfrm>
        </p:spPr>
        <p:txBody>
          <a:bodyPr/>
          <a:lstStyle/>
          <a:p>
            <a:r>
              <a:rPr lang="en-US" sz="2400" dirty="0" smtClean="0"/>
              <a:t>DFD(Data Flow Diagram)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24" y="933855"/>
            <a:ext cx="5166918" cy="393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4386760" cy="33390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Tools :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1600" dirty="0" smtClean="0"/>
              <a:t>1. Visual Studio 2017/2019</a:t>
            </a:r>
          </a:p>
          <a:p>
            <a:pPr marL="11430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2. SQL Server 2014, Firebase</a:t>
            </a:r>
          </a:p>
          <a:p>
            <a:pPr marL="11430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3. Browser(any browser)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/>
              <a:t>Programming Languages &amp; Frameworks</a:t>
            </a:r>
          </a:p>
          <a:p>
            <a:pPr marL="11430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1. HTML, CSS, Bootstrap, JQuery, C#</a:t>
            </a:r>
          </a:p>
          <a:p>
            <a:pPr marL="11430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2. ASP. Net Core 3.1</a:t>
            </a:r>
          </a:p>
          <a:p>
            <a:pPr marL="11430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3. SQL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76" y="1478604"/>
            <a:ext cx="1881086" cy="18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229875"/>
            <a:ext cx="6760309" cy="2739010"/>
          </a:xfrm>
        </p:spPr>
        <p:txBody>
          <a:bodyPr/>
          <a:lstStyle/>
          <a:p>
            <a:r>
              <a:rPr lang="en-US" dirty="0" smtClean="0"/>
              <a:t>I will create some paid feature which can use paid user only.</a:t>
            </a:r>
          </a:p>
          <a:p>
            <a:r>
              <a:rPr lang="en-US" dirty="0" smtClean="0"/>
              <a:t>System support will include for user after build the paid features.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10" y="2334639"/>
            <a:ext cx="2470886" cy="238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461" y="2844124"/>
            <a:ext cx="5758360" cy="598925"/>
          </a:xfrm>
        </p:spPr>
        <p:txBody>
          <a:bodyPr/>
          <a:lstStyle/>
          <a:p>
            <a:pPr marL="114300" indent="0">
              <a:buNone/>
            </a:pPr>
            <a:r>
              <a:rPr lang="en-US" u="sng" dirty="0" smtClean="0">
                <a:solidFill>
                  <a:srgbClr val="00B050"/>
                </a:solidFill>
                <a:hlinkClick r:id="rId2"/>
              </a:rPr>
              <a:t>https://github.com/SHOWROV11981/SecureMailbox</a:t>
            </a:r>
            <a:endParaRPr lang="en-US" u="sng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247" y="1306568"/>
            <a:ext cx="1248788" cy="1248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0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7" name="Google Shape;367;p58"/>
          <p:cNvSpPr txBox="1"/>
          <p:nvPr/>
        </p:nvSpPr>
        <p:spPr>
          <a:xfrm>
            <a:off x="984425" y="1299625"/>
            <a:ext cx="6730800" cy="30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IEEE Xplore :  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https://ieeexplore.ieee.org/document/7406040?arnumber=7406040&amp;queryText=image%20aes&amp;newsearch=tru</a:t>
            </a:r>
            <a:r>
              <a:rPr lang="en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           2.</a:t>
            </a:r>
            <a:r>
              <a:rPr lang="en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https://ieeexplore.ieee.org/document/5734951?arnumber=5734951&amp;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</a:t>
            </a:r>
            <a:r>
              <a:rPr lang="en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queryText=image%20aes&amp;newsearch=true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Protonmail : </a:t>
            </a:r>
            <a:r>
              <a:rPr lang="en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</a:t>
            </a:r>
            <a:r>
              <a:rPr lang="en" u="sng" dirty="0" smtClean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protonmail.com/</a:t>
            </a:r>
            <a:endParaRPr lang="en" u="sng" dirty="0" smtClean="0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buSzPts val="1400"/>
              <a:buFont typeface="Roboto"/>
              <a:buChar char="●"/>
            </a:pPr>
            <a:r>
              <a:rPr lang="en" b="1" dirty="0" smtClean="0">
                <a:latin typeface="Roboto"/>
                <a:ea typeface="Roboto"/>
                <a:cs typeface="Roboto"/>
                <a:sym typeface="Roboto"/>
              </a:rPr>
              <a:t>Encryption Process :  </a:t>
            </a:r>
            <a:r>
              <a:rPr lang="en-US" dirty="0">
                <a:hlinkClick r:id="rId6"/>
              </a:rPr>
              <a:t>Advanced Encryption Standard process </a:t>
            </a:r>
            <a:r>
              <a:rPr lang="en-US" dirty="0" smtClean="0">
                <a:hlinkClick r:id="rId6"/>
              </a:rPr>
              <a:t>– Wikipedia</a:t>
            </a:r>
            <a:endParaRPr lang="en-US" dirty="0" smtClean="0"/>
          </a:p>
          <a:p>
            <a:pPr marL="457200" lvl="0" indent="-317500">
              <a:buSzPts val="1400"/>
              <a:buFont typeface="Roboto"/>
              <a:buChar char="●"/>
            </a:pPr>
            <a:r>
              <a:rPr lang="en-US" b="1" dirty="0" smtClean="0"/>
              <a:t>AES Security Process : </a:t>
            </a:r>
            <a:r>
              <a:rPr lang="en-US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://proprivacy.com/guides</a:t>
            </a:r>
            <a:r>
              <a:rPr lang="en-US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</a:t>
            </a:r>
            <a:endParaRPr b="1" u="sng" dirty="0">
              <a:solidFill>
                <a:schemeClr val="accent3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988" y="474125"/>
            <a:ext cx="7182025" cy="37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282517" y="358734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 </a:t>
            </a:r>
            <a:r>
              <a:rPr lang="en" dirty="0"/>
              <a:t>of Project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943998" y="1063810"/>
            <a:ext cx="5398800" cy="3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Char char="●"/>
            </a:pPr>
            <a:r>
              <a:rPr lang="en" sz="1400" b="1" dirty="0" smtClean="0">
                <a:solidFill>
                  <a:srgbClr val="1C4587"/>
                </a:solidFill>
              </a:rPr>
              <a:t>Motivation</a:t>
            </a:r>
            <a:endParaRPr sz="1400" b="1" dirty="0">
              <a:solidFill>
                <a:srgbClr val="1C4587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Char char="●"/>
            </a:pPr>
            <a:r>
              <a:rPr lang="en" sz="1400" b="1" dirty="0" smtClean="0">
                <a:solidFill>
                  <a:srgbClr val="1C4587"/>
                </a:solidFill>
              </a:rPr>
              <a:t>Objective</a:t>
            </a:r>
            <a:endParaRPr sz="1400" b="1" dirty="0">
              <a:solidFill>
                <a:srgbClr val="1C4587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Char char="●"/>
            </a:pPr>
            <a:r>
              <a:rPr lang="en" sz="1400" b="1" dirty="0" smtClean="0">
                <a:solidFill>
                  <a:srgbClr val="1C4587"/>
                </a:solidFill>
              </a:rPr>
              <a:t>Feasibility Study</a:t>
            </a:r>
            <a:endParaRPr sz="1400" b="1" dirty="0">
              <a:solidFill>
                <a:srgbClr val="1C4587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Char char="●"/>
            </a:pPr>
            <a:r>
              <a:rPr lang="en" sz="1400" b="1" dirty="0" smtClean="0">
                <a:solidFill>
                  <a:srgbClr val="1C4587"/>
                </a:solidFill>
              </a:rPr>
              <a:t>Features</a:t>
            </a:r>
            <a:endParaRPr sz="1400" b="1" dirty="0">
              <a:solidFill>
                <a:srgbClr val="1C4587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Char char="●"/>
            </a:pPr>
            <a:r>
              <a:rPr lang="en" sz="1400" b="1" dirty="0" smtClean="0">
                <a:solidFill>
                  <a:srgbClr val="1C4587"/>
                </a:solidFill>
              </a:rPr>
              <a:t>Stakeholders</a:t>
            </a:r>
            <a:endParaRPr sz="1400" b="1" dirty="0">
              <a:solidFill>
                <a:srgbClr val="1C4587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Char char="●"/>
            </a:pPr>
            <a:r>
              <a:rPr lang="en" sz="1400" b="1" dirty="0" smtClean="0">
                <a:solidFill>
                  <a:srgbClr val="1C4587"/>
                </a:solidFill>
              </a:rPr>
              <a:t>Requirements</a:t>
            </a:r>
            <a:endParaRPr sz="1400" b="1" dirty="0">
              <a:solidFill>
                <a:srgbClr val="1C4587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Char char="●"/>
            </a:pPr>
            <a:r>
              <a:rPr lang="en" sz="1400" b="1" dirty="0" smtClean="0">
                <a:solidFill>
                  <a:srgbClr val="1C4587"/>
                </a:solidFill>
              </a:rPr>
              <a:t>Use Case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Char char="●"/>
            </a:pPr>
            <a:r>
              <a:rPr lang="en" sz="1400" b="1" dirty="0" smtClean="0">
                <a:solidFill>
                  <a:srgbClr val="1C4587"/>
                </a:solidFill>
              </a:rPr>
              <a:t>Activity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Char char="●"/>
            </a:pPr>
            <a:r>
              <a:rPr lang="en" sz="1400" b="1" dirty="0" smtClean="0">
                <a:solidFill>
                  <a:srgbClr val="1C4587"/>
                </a:solidFill>
              </a:rPr>
              <a:t>Tools and Technologies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Char char="●"/>
            </a:pPr>
            <a:r>
              <a:rPr lang="en" sz="1400" b="1" dirty="0" smtClean="0">
                <a:solidFill>
                  <a:srgbClr val="1C4587"/>
                </a:solidFill>
              </a:rPr>
              <a:t>Future Work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Char char="●"/>
            </a:pPr>
            <a:r>
              <a:rPr lang="en" sz="1400" b="1" dirty="0" smtClean="0">
                <a:solidFill>
                  <a:srgbClr val="1C4587"/>
                </a:solidFill>
              </a:rPr>
              <a:t>Github link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Char char="●"/>
            </a:pPr>
            <a:r>
              <a:rPr lang="en" sz="1400" b="1" dirty="0" smtClean="0">
                <a:solidFill>
                  <a:srgbClr val="1C4587"/>
                </a:solidFill>
              </a:rPr>
              <a:t>Referances</a:t>
            </a:r>
            <a:endParaRPr sz="1400" b="1" dirty="0">
              <a:solidFill>
                <a:srgbClr val="1C4587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59587" y="1025330"/>
            <a:ext cx="7285187" cy="2622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Everyday we use many application to send e-mail. So, that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think to develop a web based e-mail application which name is “SecureMailbox”. Where user can use some extra features that’s haven’t in other e-mail application.</a:t>
            </a:r>
          </a:p>
          <a:p>
            <a:pPr marL="285750" indent="-285750"/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Encrypt File Process</a:t>
            </a:r>
          </a:p>
          <a:p>
            <a:pPr marL="285750" indent="-285750"/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Decrypt File Process and</a:t>
            </a:r>
          </a:p>
          <a:p>
            <a:pPr marL="285750" indent="-285750"/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Live Chat</a:t>
            </a:r>
          </a:p>
          <a:p>
            <a:pPr marL="0" indent="0">
              <a:buNone/>
            </a:pPr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40225" y="153975"/>
            <a:ext cx="37125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 smtClean="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2700" b="1" dirty="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10000"/>
            <a:ext cx="8102726" cy="607800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978" y="1268784"/>
            <a:ext cx="5972368" cy="24082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Before, sending the mail user can encrypt their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files also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they can communicate each other with live chat using live chat features.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When user get an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encrypted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files which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was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encrypt using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“Secure Mailbox” then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user can decrypt their encrypted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files with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encryption key.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User will be able to use this system with free of cost.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96309">
            <a:off x="6274341" y="1558519"/>
            <a:ext cx="2402731" cy="165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11557"/>
            <a:ext cx="8520600" cy="607800"/>
          </a:xfrm>
        </p:spPr>
        <p:txBody>
          <a:bodyPr/>
          <a:lstStyle/>
          <a:p>
            <a:r>
              <a:rPr lang="en-US" sz="3200" b="1" dirty="0">
                <a:solidFill>
                  <a:srgbClr val="1C4587"/>
                </a:solidFill>
              </a:rPr>
              <a:t>Feasibility Study</a:t>
            </a:r>
            <a:br>
              <a:rPr lang="en-US" sz="3200" b="1" dirty="0">
                <a:solidFill>
                  <a:srgbClr val="1C4587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638437"/>
            <a:ext cx="8520600" cy="1523053"/>
          </a:xfrm>
        </p:spPr>
        <p:txBody>
          <a:bodyPr/>
          <a:lstStyle/>
          <a:p>
            <a:r>
              <a:rPr lang="en-US" dirty="0" smtClean="0"/>
              <a:t>This project is possible </a:t>
            </a:r>
            <a:r>
              <a:rPr lang="en-US" dirty="0"/>
              <a:t>to implement </a:t>
            </a:r>
            <a:r>
              <a:rPr lang="en-US" dirty="0" smtClean="0"/>
              <a:t>technically</a:t>
            </a:r>
          </a:p>
          <a:p>
            <a:r>
              <a:rPr lang="en-US" dirty="0" smtClean="0"/>
              <a:t>Between the implementation time it’s possible to implement.</a:t>
            </a:r>
          </a:p>
          <a:p>
            <a:r>
              <a:rPr lang="en-US" dirty="0" smtClean="0"/>
              <a:t>It’s my undergraduate academic project. So, budget not issue here.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56" y="3007841"/>
            <a:ext cx="1921699" cy="17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77881" y="261552"/>
            <a:ext cx="80754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System Features </a:t>
            </a:r>
            <a:endParaRPr dirty="0">
              <a:solidFill>
                <a:srgbClr val="1C4587"/>
              </a:solidFill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60738" y="869352"/>
            <a:ext cx="5498429" cy="38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●"/>
            </a:pPr>
            <a:r>
              <a:rPr lang="en" dirty="0">
                <a:solidFill>
                  <a:srgbClr val="134F5C"/>
                </a:solidFill>
              </a:rPr>
              <a:t>Registration</a:t>
            </a:r>
            <a:endParaRPr dirty="0">
              <a:solidFill>
                <a:srgbClr val="134F5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●"/>
            </a:pPr>
            <a:r>
              <a:rPr lang="en" dirty="0">
                <a:solidFill>
                  <a:srgbClr val="134F5C"/>
                </a:solidFill>
              </a:rPr>
              <a:t>LogIn</a:t>
            </a:r>
            <a:endParaRPr dirty="0">
              <a:solidFill>
                <a:srgbClr val="134F5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●"/>
            </a:pPr>
            <a:r>
              <a:rPr lang="en" dirty="0" smtClean="0">
                <a:solidFill>
                  <a:srgbClr val="134F5C"/>
                </a:solidFill>
              </a:rPr>
              <a:t>Compose Mail</a:t>
            </a:r>
            <a:endParaRPr dirty="0">
              <a:solidFill>
                <a:srgbClr val="134F5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●"/>
            </a:pPr>
            <a:r>
              <a:rPr lang="en" dirty="0" smtClean="0">
                <a:solidFill>
                  <a:srgbClr val="134F5C"/>
                </a:solidFill>
              </a:rPr>
              <a:t>Encrypt File</a:t>
            </a:r>
            <a:endParaRPr dirty="0">
              <a:solidFill>
                <a:srgbClr val="134F5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●"/>
            </a:pPr>
            <a:r>
              <a:rPr lang="en" dirty="0" smtClean="0">
                <a:solidFill>
                  <a:srgbClr val="134F5C"/>
                </a:solidFill>
              </a:rPr>
              <a:t>Decrypt File</a:t>
            </a:r>
            <a:endParaRPr dirty="0">
              <a:solidFill>
                <a:srgbClr val="134F5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●"/>
            </a:pPr>
            <a:r>
              <a:rPr lang="en" dirty="0" smtClean="0">
                <a:solidFill>
                  <a:srgbClr val="134F5C"/>
                </a:solidFill>
              </a:rPr>
              <a:t>Inbox</a:t>
            </a:r>
            <a:endParaRPr dirty="0">
              <a:solidFill>
                <a:srgbClr val="134F5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●"/>
            </a:pPr>
            <a:r>
              <a:rPr lang="en" dirty="0" smtClean="0">
                <a:solidFill>
                  <a:srgbClr val="134F5C"/>
                </a:solidFill>
              </a:rPr>
              <a:t>Sendbox</a:t>
            </a:r>
            <a:endParaRPr dirty="0">
              <a:solidFill>
                <a:srgbClr val="134F5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●"/>
            </a:pPr>
            <a:r>
              <a:rPr lang="en" dirty="0" smtClean="0">
                <a:solidFill>
                  <a:srgbClr val="134F5C"/>
                </a:solidFill>
              </a:rPr>
              <a:t>Live Chat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●"/>
            </a:pPr>
            <a:r>
              <a:rPr lang="en" dirty="0" smtClean="0">
                <a:solidFill>
                  <a:srgbClr val="134F5C"/>
                </a:solidFill>
              </a:rPr>
              <a:t>Technical Support</a:t>
            </a:r>
            <a:endParaRPr dirty="0">
              <a:solidFill>
                <a:srgbClr val="134F5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●"/>
            </a:pPr>
            <a:r>
              <a:rPr lang="en" dirty="0">
                <a:solidFill>
                  <a:srgbClr val="134F5C"/>
                </a:solidFill>
              </a:rPr>
              <a:t>Logout</a:t>
            </a:r>
            <a:endParaRPr dirty="0">
              <a:solidFill>
                <a:srgbClr val="134F5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461" y="1211195"/>
            <a:ext cx="3116763" cy="2417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276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Stakeholders </a:t>
            </a:r>
            <a:endParaRPr dirty="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175" y="1642475"/>
            <a:ext cx="4636700" cy="30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2651428" y="1271675"/>
            <a:ext cx="822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Admin</a:t>
            </a:r>
            <a:endParaRPr sz="1600" b="1" dirty="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284643" y="3782845"/>
            <a:ext cx="6612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b="1" dirty="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590243" y="3782845"/>
            <a:ext cx="14511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Project Owner</a:t>
            </a:r>
            <a:endParaRPr b="1" dirty="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012262"/>
            <a:ext cx="3316717" cy="3244848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         </a:t>
            </a:r>
            <a:r>
              <a:rPr lang="en-US" sz="2000" b="1" u="sng" dirty="0" smtClean="0">
                <a:solidFill>
                  <a:srgbClr val="2E8232"/>
                </a:solidFill>
              </a:rPr>
              <a:t>Functional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User Login &amp; Registration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File Encryption Process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File Decryption Process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Live Chat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Compose Mail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User Inbox list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User Sending list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Logout</a:t>
            </a: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763726" y="1200692"/>
            <a:ext cx="2888700" cy="324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>
              <a:buFont typeface="Roboto"/>
              <a:buNone/>
            </a:pPr>
            <a:r>
              <a:rPr lang="en-US" dirty="0" smtClean="0"/>
              <a:t>         </a:t>
            </a:r>
            <a:r>
              <a:rPr lang="en-US" sz="2000" b="1" u="sng" dirty="0" smtClean="0">
                <a:solidFill>
                  <a:srgbClr val="2E8232"/>
                </a:solidFill>
              </a:rPr>
              <a:t>Non functional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UI Design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Database Capacity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System maintenance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258300" y="162815"/>
            <a:ext cx="23379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Use Case Diagram</a:t>
            </a:r>
            <a:endParaRPr b="1" dirty="0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7" y="476452"/>
            <a:ext cx="7768631" cy="4513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394</Words>
  <Application>Microsoft Office PowerPoint</Application>
  <PresentationFormat>On-screen Show (16:9)</PresentationFormat>
  <Paragraphs>92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Roboto</vt:lpstr>
      <vt:lpstr>Arial</vt:lpstr>
      <vt:lpstr>Geometric</vt:lpstr>
      <vt:lpstr>PowerPoint Presentation</vt:lpstr>
      <vt:lpstr>Content of Project</vt:lpstr>
      <vt:lpstr>PowerPoint Presentation</vt:lpstr>
      <vt:lpstr>Project Objective</vt:lpstr>
      <vt:lpstr>Feasibility Study </vt:lpstr>
      <vt:lpstr>System Features </vt:lpstr>
      <vt:lpstr>Stakeholders </vt:lpstr>
      <vt:lpstr>Requirements</vt:lpstr>
      <vt:lpstr>PowerPoint Presentation</vt:lpstr>
      <vt:lpstr>PowerPoint Presentation</vt:lpstr>
      <vt:lpstr>Admin Activity Diagram</vt:lpstr>
      <vt:lpstr>DFD(Data Flow Diagram)</vt:lpstr>
      <vt:lpstr>Tools and Technologies</vt:lpstr>
      <vt:lpstr>Future Works</vt:lpstr>
      <vt:lpstr>GitHub Link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49</cp:revision>
  <dcterms:modified xsi:type="dcterms:W3CDTF">2021-06-16T07:32:37Z</dcterms:modified>
</cp:coreProperties>
</file>