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8F63-2C77-4DF9-B8A3-7418DA3DF7C7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B9E6-11DB-4F5D-952F-C90FE47E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8F63-2C77-4DF9-B8A3-7418DA3DF7C7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B9E6-11DB-4F5D-952F-C90FE47E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5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8F63-2C77-4DF9-B8A3-7418DA3DF7C7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B9E6-11DB-4F5D-952F-C90FE47E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4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8F63-2C77-4DF9-B8A3-7418DA3DF7C7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B9E6-11DB-4F5D-952F-C90FE47E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8F63-2C77-4DF9-B8A3-7418DA3DF7C7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B9E6-11DB-4F5D-952F-C90FE47E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8F63-2C77-4DF9-B8A3-7418DA3DF7C7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B9E6-11DB-4F5D-952F-C90FE47E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8F63-2C77-4DF9-B8A3-7418DA3DF7C7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B9E6-11DB-4F5D-952F-C90FE47E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8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8F63-2C77-4DF9-B8A3-7418DA3DF7C7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B9E6-11DB-4F5D-952F-C90FE47E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8F63-2C77-4DF9-B8A3-7418DA3DF7C7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B9E6-11DB-4F5D-952F-C90FE47E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8F63-2C77-4DF9-B8A3-7418DA3DF7C7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B9E6-11DB-4F5D-952F-C90FE47E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5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8F63-2C77-4DF9-B8A3-7418DA3DF7C7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B9E6-11DB-4F5D-952F-C90FE47E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8F63-2C77-4DF9-B8A3-7418DA3DF7C7}" type="datetimeFigureOut">
              <a:rPr lang="en-US" smtClean="0"/>
              <a:t>05/18/2021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B9E6-11DB-4F5D-952F-C90FE47E3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8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1798" y="4932358"/>
            <a:ext cx="2372450" cy="10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7;p13"/>
          <p:cNvSpPr txBox="1"/>
          <p:nvPr/>
        </p:nvSpPr>
        <p:spPr>
          <a:xfrm>
            <a:off x="2950770" y="1408526"/>
            <a:ext cx="5321028" cy="60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tx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Project Title : Information Encryption System</a:t>
            </a:r>
            <a:endParaRPr sz="2000" b="1" dirty="0">
              <a:solidFill>
                <a:schemeClr val="tx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88;p13"/>
          <p:cNvSpPr txBox="1"/>
          <p:nvPr/>
        </p:nvSpPr>
        <p:spPr>
          <a:xfrm>
            <a:off x="3071411" y="2288146"/>
            <a:ext cx="5624400" cy="10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2800" b="1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Name : Md. Mazharul Islam</a:t>
            </a:r>
            <a:endParaRPr sz="2800" b="1" dirty="0">
              <a:solidFill>
                <a:schemeClr val="accent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        Id : 171-35-1798</a:t>
            </a:r>
            <a:endParaRPr sz="2800" dirty="0">
              <a:solidFill>
                <a:schemeClr val="accent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89;p13"/>
          <p:cNvSpPr txBox="1"/>
          <p:nvPr/>
        </p:nvSpPr>
        <p:spPr>
          <a:xfrm>
            <a:off x="2122335" y="3368746"/>
            <a:ext cx="7200600" cy="21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3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                    </a:t>
            </a:r>
            <a:r>
              <a:rPr lang="en" sz="3000" b="1" u="sng" dirty="0">
                <a:solidFill>
                  <a:schemeClr val="accent3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Supervisor</a:t>
            </a:r>
            <a:r>
              <a:rPr lang="en" sz="3000" b="1" dirty="0">
                <a:solidFill>
                  <a:schemeClr val="accent3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 b="1" dirty="0">
              <a:solidFill>
                <a:schemeClr val="accent3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3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            </a:t>
            </a:r>
            <a:r>
              <a:rPr lang="en" sz="3000" b="1" dirty="0" smtClean="0">
                <a:solidFill>
                  <a:schemeClr val="accent3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Afsana </a:t>
            </a:r>
            <a:r>
              <a:rPr lang="en" sz="3000" b="1" dirty="0">
                <a:solidFill>
                  <a:schemeClr val="accent3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Begum</a:t>
            </a:r>
            <a:endParaRPr sz="3000" b="1" dirty="0">
              <a:solidFill>
                <a:schemeClr val="accent3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3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       Senior Lecturer (SWE, DIU).</a:t>
            </a:r>
            <a:endParaRPr sz="3000" b="1" dirty="0">
              <a:solidFill>
                <a:schemeClr val="accent3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8743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Objective/Outcome</a:t>
            </a:r>
          </a:p>
          <a:p>
            <a:r>
              <a:rPr lang="en-US" dirty="0" smtClean="0"/>
              <a:t>Social Impact</a:t>
            </a:r>
          </a:p>
          <a:p>
            <a:r>
              <a:rPr lang="en-US" dirty="0" smtClean="0"/>
              <a:t>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4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of My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" dirty="0">
                <a:sym typeface="Arial"/>
              </a:rPr>
              <a:t>Everyday we use many application to send e-mail. So, that </a:t>
            </a:r>
            <a:r>
              <a:rPr lang="en-US" dirty="0">
                <a:sym typeface="Arial"/>
              </a:rPr>
              <a:t>I</a:t>
            </a:r>
            <a:r>
              <a:rPr lang="en" dirty="0">
                <a:sym typeface="Arial"/>
              </a:rPr>
              <a:t> think to develop a web based e-mail application which name is “SecureMailbox”. Where user can use some extra features that’s not in other e-mail application.</a:t>
            </a:r>
          </a:p>
          <a:p>
            <a:pPr marL="285750" indent="-285750"/>
            <a:r>
              <a:rPr lang="en" dirty="0">
                <a:sym typeface="Arial"/>
              </a:rPr>
              <a:t>Encrypt File</a:t>
            </a:r>
          </a:p>
          <a:p>
            <a:pPr marL="285750" indent="-285750"/>
            <a:r>
              <a:rPr lang="en" dirty="0">
                <a:sym typeface="Arial"/>
              </a:rPr>
              <a:t>Decrypt File</a:t>
            </a:r>
          </a:p>
          <a:p>
            <a:pPr marL="285750" indent="-285750"/>
            <a:r>
              <a:rPr lang="en" dirty="0">
                <a:sym typeface="Arial"/>
              </a:rPr>
              <a:t>Live Chat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7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Before, </a:t>
            </a:r>
            <a:r>
              <a:rPr lang="en-US" smtClean="0"/>
              <a:t>sending </a:t>
            </a:r>
            <a:r>
              <a:rPr lang="en-US" smtClean="0"/>
              <a:t>any</a:t>
            </a:r>
            <a:r>
              <a:rPr lang="en-US" smtClean="0"/>
              <a:t> mail, </a:t>
            </a:r>
            <a:r>
              <a:rPr lang="en-US" dirty="0" smtClean="0"/>
              <a:t>user can encrypt </a:t>
            </a:r>
            <a:r>
              <a:rPr lang="en-US" smtClean="0"/>
              <a:t>their </a:t>
            </a:r>
            <a:r>
              <a:rPr lang="en-US" smtClean="0"/>
              <a:t>files </a:t>
            </a:r>
            <a:r>
              <a:rPr lang="en-US" dirty="0" smtClean="0"/>
              <a:t>and also they can communicate each other with live chat using live chat features.</a:t>
            </a:r>
          </a:p>
          <a:p>
            <a:r>
              <a:rPr lang="en-US" dirty="0" smtClean="0"/>
              <a:t>When user get an </a:t>
            </a:r>
            <a:r>
              <a:rPr lang="en-US" dirty="0" smtClean="0"/>
              <a:t>encrypted </a:t>
            </a:r>
            <a:r>
              <a:rPr lang="en-US" dirty="0" smtClean="0"/>
              <a:t>files which are encrypt </a:t>
            </a:r>
            <a:r>
              <a:rPr lang="en-US" dirty="0" smtClean="0"/>
              <a:t>by using </a:t>
            </a:r>
            <a:r>
              <a:rPr lang="en-US" dirty="0" smtClean="0"/>
              <a:t>this system </a:t>
            </a:r>
            <a:r>
              <a:rPr lang="en-US" dirty="0" smtClean="0"/>
              <a:t>then, </a:t>
            </a:r>
            <a:r>
              <a:rPr lang="en-US" dirty="0" smtClean="0"/>
              <a:t>user can decrypt </a:t>
            </a:r>
            <a:r>
              <a:rPr lang="en-US" dirty="0" smtClean="0"/>
              <a:t>the </a:t>
            </a:r>
            <a:r>
              <a:rPr lang="en-US" dirty="0" smtClean="0"/>
              <a:t>encrypted </a:t>
            </a:r>
            <a:r>
              <a:rPr lang="en-US" dirty="0" smtClean="0"/>
              <a:t>files using this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Protect user data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Creating user friendly system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Technically support user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8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feel safe to use my application.</a:t>
            </a:r>
          </a:p>
          <a:p>
            <a:r>
              <a:rPr lang="en-US" dirty="0" smtClean="0"/>
              <a:t>User can use all features without any cost. So, that they can save their money.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1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using this system user communication will more easier.</a:t>
            </a:r>
          </a:p>
          <a:p>
            <a:pPr marL="0" indent="0">
              <a:buNone/>
            </a:pPr>
            <a:r>
              <a:rPr lang="en-US" dirty="0" smtClean="0"/>
              <a:t>All user can use this system for multi purpose.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2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75" y="0"/>
            <a:ext cx="9176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0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PowerPoint Presentation</vt:lpstr>
      <vt:lpstr>Outlines</vt:lpstr>
      <vt:lpstr>Motivation of My Project</vt:lpstr>
      <vt:lpstr>Goal</vt:lpstr>
      <vt:lpstr>Objective</vt:lpstr>
      <vt:lpstr>Social Impact</vt:lpstr>
      <vt:lpstr>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2021-02-24T13:01:03Z</dcterms:created>
  <dcterms:modified xsi:type="dcterms:W3CDTF">2021-05-18T17:55:19Z</dcterms:modified>
</cp:coreProperties>
</file>