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zin.sayeed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[work_order.xlsx]Sheet8!PivotTable11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Sheet8!$A$4:$A$766</c:f>
              <c:strCache>
                <c:ptCount val="762"/>
                <c:pt idx="0">
                  <c:v>0.456</c:v>
                </c:pt>
                <c:pt idx="1">
                  <c:v>0.984</c:v>
                </c:pt>
                <c:pt idx="2">
                  <c:v>1.173</c:v>
                </c:pt>
                <c:pt idx="3">
                  <c:v>1.824</c:v>
                </c:pt>
                <c:pt idx="4">
                  <c:v>2</c:v>
                </c:pt>
                <c:pt idx="5">
                  <c:v>2.54</c:v>
                </c:pt>
                <c:pt idx="6">
                  <c:v>3.12</c:v>
                </c:pt>
                <c:pt idx="7">
                  <c:v>3.575</c:v>
                </c:pt>
                <c:pt idx="8">
                  <c:v>4.99</c:v>
                </c:pt>
                <c:pt idx="9">
                  <c:v>5.4</c:v>
                </c:pt>
                <c:pt idx="10">
                  <c:v>5.472</c:v>
                </c:pt>
                <c:pt idx="11">
                  <c:v>5.71</c:v>
                </c:pt>
                <c:pt idx="12">
                  <c:v>6.216</c:v>
                </c:pt>
                <c:pt idx="13">
                  <c:v>6.399</c:v>
                </c:pt>
                <c:pt idx="14">
                  <c:v>6.944</c:v>
                </c:pt>
                <c:pt idx="15">
                  <c:v>7.02</c:v>
                </c:pt>
                <c:pt idx="16">
                  <c:v>7.308</c:v>
                </c:pt>
                <c:pt idx="17">
                  <c:v>7.314</c:v>
                </c:pt>
                <c:pt idx="18">
                  <c:v>7.5</c:v>
                </c:pt>
                <c:pt idx="19">
                  <c:v>7.8</c:v>
                </c:pt>
                <c:pt idx="20">
                  <c:v>8.25</c:v>
                </c:pt>
                <c:pt idx="21">
                  <c:v>8.5496</c:v>
                </c:pt>
                <c:pt idx="22">
                  <c:v>8.92</c:v>
                </c:pt>
                <c:pt idx="23">
                  <c:v>9.6</c:v>
                </c:pt>
                <c:pt idx="24">
                  <c:v>9.75</c:v>
                </c:pt>
                <c:pt idx="25">
                  <c:v>9.92</c:v>
                </c:pt>
                <c:pt idx="26">
                  <c:v>9.98</c:v>
                </c:pt>
                <c:pt idx="27">
                  <c:v>10</c:v>
                </c:pt>
                <c:pt idx="28">
                  <c:v>10.1032</c:v>
                </c:pt>
                <c:pt idx="29">
                  <c:v>10.27</c:v>
                </c:pt>
                <c:pt idx="30">
                  <c:v>10.3075</c:v>
                </c:pt>
                <c:pt idx="31">
                  <c:v>10.53</c:v>
                </c:pt>
                <c:pt idx="32">
                  <c:v>11.06</c:v>
                </c:pt>
                <c:pt idx="33">
                  <c:v>11.7</c:v>
                </c:pt>
                <c:pt idx="34">
                  <c:v>12</c:v>
                </c:pt>
                <c:pt idx="35">
                  <c:v>12.63</c:v>
                </c:pt>
                <c:pt idx="36">
                  <c:v>13.3214</c:v>
                </c:pt>
                <c:pt idx="37">
                  <c:v>13.36</c:v>
                </c:pt>
                <c:pt idx="38">
                  <c:v>13.42</c:v>
                </c:pt>
                <c:pt idx="39">
                  <c:v>14.13</c:v>
                </c:pt>
                <c:pt idx="40">
                  <c:v>14.3</c:v>
                </c:pt>
                <c:pt idx="41">
                  <c:v>14.4</c:v>
                </c:pt>
                <c:pt idx="42">
                  <c:v>14.42</c:v>
                </c:pt>
                <c:pt idx="43">
                  <c:v>14.703</c:v>
                </c:pt>
                <c:pt idx="44">
                  <c:v>14.76</c:v>
                </c:pt>
                <c:pt idx="45">
                  <c:v>14.88</c:v>
                </c:pt>
                <c:pt idx="46">
                  <c:v>15.15</c:v>
                </c:pt>
                <c:pt idx="47">
                  <c:v>15.24</c:v>
                </c:pt>
                <c:pt idx="48">
                  <c:v>15.401</c:v>
                </c:pt>
                <c:pt idx="49">
                  <c:v>15.431</c:v>
                </c:pt>
                <c:pt idx="50">
                  <c:v>15.543</c:v>
                </c:pt>
                <c:pt idx="51">
                  <c:v>15.63</c:v>
                </c:pt>
                <c:pt idx="52">
                  <c:v>16.25</c:v>
                </c:pt>
                <c:pt idx="53">
                  <c:v>16.42</c:v>
                </c:pt>
                <c:pt idx="54">
                  <c:v>17.064</c:v>
                </c:pt>
                <c:pt idx="55">
                  <c:v>17.13</c:v>
                </c:pt>
                <c:pt idx="56">
                  <c:v>17.17</c:v>
                </c:pt>
                <c:pt idx="57">
                  <c:v>17.42</c:v>
                </c:pt>
                <c:pt idx="58">
                  <c:v>17.88</c:v>
                </c:pt>
                <c:pt idx="59">
                  <c:v>18</c:v>
                </c:pt>
                <c:pt idx="60">
                  <c:v>18.2549</c:v>
                </c:pt>
                <c:pt idx="61">
                  <c:v>18.525</c:v>
                </c:pt>
                <c:pt idx="62">
                  <c:v>18.63</c:v>
                </c:pt>
                <c:pt idx="63">
                  <c:v>19</c:v>
                </c:pt>
                <c:pt idx="64">
                  <c:v>19.197</c:v>
                </c:pt>
                <c:pt idx="65">
                  <c:v>19.5</c:v>
                </c:pt>
                <c:pt idx="66">
                  <c:v>19.5481</c:v>
                </c:pt>
                <c:pt idx="67">
                  <c:v>19.9801</c:v>
                </c:pt>
                <c:pt idx="68">
                  <c:v>20</c:v>
                </c:pt>
                <c:pt idx="69">
                  <c:v>20.01</c:v>
                </c:pt>
                <c:pt idx="70">
                  <c:v>20.07</c:v>
                </c:pt>
                <c:pt idx="71">
                  <c:v>20.475</c:v>
                </c:pt>
                <c:pt idx="72">
                  <c:v>20.83</c:v>
                </c:pt>
                <c:pt idx="73">
                  <c:v>21</c:v>
                </c:pt>
                <c:pt idx="74">
                  <c:v>21.21</c:v>
                </c:pt>
                <c:pt idx="75">
                  <c:v>21.33</c:v>
                </c:pt>
                <c:pt idx="76">
                  <c:v>21.6</c:v>
                </c:pt>
                <c:pt idx="77">
                  <c:v>21.63</c:v>
                </c:pt>
                <c:pt idx="78">
                  <c:v>22</c:v>
                </c:pt>
                <c:pt idx="79">
                  <c:v>22.3</c:v>
                </c:pt>
                <c:pt idx="80">
                  <c:v>22.425</c:v>
                </c:pt>
                <c:pt idx="81">
                  <c:v>22.84</c:v>
                </c:pt>
                <c:pt idx="82">
                  <c:v>23</c:v>
                </c:pt>
                <c:pt idx="83">
                  <c:v>23.1465</c:v>
                </c:pt>
                <c:pt idx="84">
                  <c:v>23.401</c:v>
                </c:pt>
                <c:pt idx="85">
                  <c:v>23.899</c:v>
                </c:pt>
                <c:pt idx="86">
                  <c:v>24</c:v>
                </c:pt>
                <c:pt idx="87">
                  <c:v>24.1865</c:v>
                </c:pt>
                <c:pt idx="88">
                  <c:v>24.38</c:v>
                </c:pt>
                <c:pt idx="89">
                  <c:v>24.4064</c:v>
                </c:pt>
                <c:pt idx="90">
                  <c:v>24.63</c:v>
                </c:pt>
                <c:pt idx="91">
                  <c:v>25</c:v>
                </c:pt>
                <c:pt idx="92">
                  <c:v>25.0718</c:v>
                </c:pt>
                <c:pt idx="93">
                  <c:v>25.24</c:v>
                </c:pt>
                <c:pt idx="94">
                  <c:v>25.2486</c:v>
                </c:pt>
                <c:pt idx="95">
                  <c:v>25.26</c:v>
                </c:pt>
                <c:pt idx="96">
                  <c:v>25.3395</c:v>
                </c:pt>
                <c:pt idx="97">
                  <c:v>25.4079</c:v>
                </c:pt>
                <c:pt idx="98">
                  <c:v>25.7114</c:v>
                </c:pt>
                <c:pt idx="99">
                  <c:v>25.7736</c:v>
                </c:pt>
                <c:pt idx="100">
                  <c:v>26.5675</c:v>
                </c:pt>
                <c:pt idx="101">
                  <c:v>26.5826</c:v>
                </c:pt>
                <c:pt idx="102">
                  <c:v>26.59</c:v>
                </c:pt>
                <c:pt idx="103">
                  <c:v>26.84</c:v>
                </c:pt>
                <c:pt idx="104">
                  <c:v>27</c:v>
                </c:pt>
                <c:pt idx="105">
                  <c:v>27.4867</c:v>
                </c:pt>
                <c:pt idx="106">
                  <c:v>27.63</c:v>
                </c:pt>
                <c:pt idx="107">
                  <c:v>27.9539</c:v>
                </c:pt>
                <c:pt idx="108">
                  <c:v>28.0368</c:v>
                </c:pt>
                <c:pt idx="109">
                  <c:v>28.5</c:v>
                </c:pt>
                <c:pt idx="110">
                  <c:v>28.5868</c:v>
                </c:pt>
                <c:pt idx="111">
                  <c:v>28.9965</c:v>
                </c:pt>
                <c:pt idx="112">
                  <c:v>29.13</c:v>
                </c:pt>
                <c:pt idx="113">
                  <c:v>29.33</c:v>
                </c:pt>
                <c:pt idx="114">
                  <c:v>29.7278</c:v>
                </c:pt>
                <c:pt idx="115">
                  <c:v>29.8074</c:v>
                </c:pt>
                <c:pt idx="116">
                  <c:v>30</c:v>
                </c:pt>
                <c:pt idx="117">
                  <c:v>30.0473</c:v>
                </c:pt>
                <c:pt idx="118">
                  <c:v>30.1082</c:v>
                </c:pt>
                <c:pt idx="119">
                  <c:v>30.42</c:v>
                </c:pt>
                <c:pt idx="120">
                  <c:v>31.8076</c:v>
                </c:pt>
                <c:pt idx="121">
                  <c:v>31.995</c:v>
                </c:pt>
                <c:pt idx="122">
                  <c:v>32</c:v>
                </c:pt>
                <c:pt idx="123">
                  <c:v>32.227</c:v>
                </c:pt>
                <c:pt idx="124">
                  <c:v>32.6706</c:v>
                </c:pt>
                <c:pt idx="125">
                  <c:v>33</c:v>
                </c:pt>
                <c:pt idx="126">
                  <c:v>33.475</c:v>
                </c:pt>
                <c:pt idx="127">
                  <c:v>33.4971</c:v>
                </c:pt>
                <c:pt idx="128">
                  <c:v>33.5447</c:v>
                </c:pt>
                <c:pt idx="129">
                  <c:v>33.5718</c:v>
                </c:pt>
                <c:pt idx="130">
                  <c:v>33.8611</c:v>
                </c:pt>
                <c:pt idx="131">
                  <c:v>33.9105</c:v>
                </c:pt>
                <c:pt idx="132">
                  <c:v>33.9579</c:v>
                </c:pt>
                <c:pt idx="133">
                  <c:v>34.08</c:v>
                </c:pt>
                <c:pt idx="134">
                  <c:v>34.5</c:v>
                </c:pt>
                <c:pt idx="135">
                  <c:v>35.1</c:v>
                </c:pt>
                <c:pt idx="136">
                  <c:v>35.45</c:v>
                </c:pt>
                <c:pt idx="137">
                  <c:v>36</c:v>
                </c:pt>
                <c:pt idx="138">
                  <c:v>36.3384</c:v>
                </c:pt>
                <c:pt idx="139">
                  <c:v>36.504</c:v>
                </c:pt>
                <c:pt idx="140">
                  <c:v>36.7394</c:v>
                </c:pt>
                <c:pt idx="141">
                  <c:v>36.7544</c:v>
                </c:pt>
                <c:pt idx="142">
                  <c:v>36.8901</c:v>
                </c:pt>
                <c:pt idx="143">
                  <c:v>36.9721</c:v>
                </c:pt>
                <c:pt idx="144">
                  <c:v>37.26</c:v>
                </c:pt>
                <c:pt idx="145">
                  <c:v>37.2628</c:v>
                </c:pt>
                <c:pt idx="146">
                  <c:v>37.2935</c:v>
                </c:pt>
                <c:pt idx="147">
                  <c:v>37.44</c:v>
                </c:pt>
                <c:pt idx="148">
                  <c:v>37.5821</c:v>
                </c:pt>
                <c:pt idx="149">
                  <c:v>37.707</c:v>
                </c:pt>
                <c:pt idx="150">
                  <c:v>37.9174</c:v>
                </c:pt>
                <c:pt idx="151">
                  <c:v>38.1246</c:v>
                </c:pt>
                <c:pt idx="152">
                  <c:v>38.4969</c:v>
                </c:pt>
                <c:pt idx="153">
                  <c:v>38.6984</c:v>
                </c:pt>
                <c:pt idx="154">
                  <c:v>39</c:v>
                </c:pt>
                <c:pt idx="155">
                  <c:v>39.9539</c:v>
                </c:pt>
                <c:pt idx="156">
                  <c:v>40</c:v>
                </c:pt>
                <c:pt idx="157">
                  <c:v>40.2</c:v>
                </c:pt>
                <c:pt idx="158">
                  <c:v>41.1538</c:v>
                </c:pt>
                <c:pt idx="159">
                  <c:v>41.3595</c:v>
                </c:pt>
                <c:pt idx="160">
                  <c:v>41.7123</c:v>
                </c:pt>
                <c:pt idx="161">
                  <c:v>42.419</c:v>
                </c:pt>
                <c:pt idx="162">
                  <c:v>42.66</c:v>
                </c:pt>
                <c:pt idx="163">
                  <c:v>42.9</c:v>
                </c:pt>
                <c:pt idx="164">
                  <c:v>43.0118</c:v>
                </c:pt>
                <c:pt idx="165">
                  <c:v>43.02</c:v>
                </c:pt>
                <c:pt idx="166">
                  <c:v>43.26</c:v>
                </c:pt>
                <c:pt idx="167">
                  <c:v>43.434</c:v>
                </c:pt>
                <c:pt idx="168">
                  <c:v>44.064</c:v>
                </c:pt>
                <c:pt idx="169">
                  <c:v>44.85</c:v>
                </c:pt>
                <c:pt idx="170">
                  <c:v>44.9221</c:v>
                </c:pt>
                <c:pt idx="171">
                  <c:v>45.2374</c:v>
                </c:pt>
                <c:pt idx="172">
                  <c:v>45.2935</c:v>
                </c:pt>
                <c:pt idx="173">
                  <c:v>45.63</c:v>
                </c:pt>
                <c:pt idx="174">
                  <c:v>45.7341</c:v>
                </c:pt>
                <c:pt idx="175">
                  <c:v>45.8775</c:v>
                </c:pt>
                <c:pt idx="176">
                  <c:v>45.9449</c:v>
                </c:pt>
                <c:pt idx="177">
                  <c:v>45.99</c:v>
                </c:pt>
                <c:pt idx="178">
                  <c:v>46.0368</c:v>
                </c:pt>
                <c:pt idx="179">
                  <c:v>46.8453</c:v>
                </c:pt>
                <c:pt idx="180">
                  <c:v>46.8649</c:v>
                </c:pt>
                <c:pt idx="181">
                  <c:v>47.0464</c:v>
                </c:pt>
                <c:pt idx="182">
                  <c:v>48</c:v>
                </c:pt>
                <c:pt idx="183">
                  <c:v>48.373</c:v>
                </c:pt>
                <c:pt idx="184">
                  <c:v>48.4898</c:v>
                </c:pt>
                <c:pt idx="185">
                  <c:v>48.5862</c:v>
                </c:pt>
                <c:pt idx="186">
                  <c:v>48.75</c:v>
                </c:pt>
                <c:pt idx="187">
                  <c:v>48.7938</c:v>
                </c:pt>
                <c:pt idx="188">
                  <c:v>48.9907</c:v>
                </c:pt>
                <c:pt idx="189">
                  <c:v>50</c:v>
                </c:pt>
                <c:pt idx="190">
                  <c:v>50.317</c:v>
                </c:pt>
                <c:pt idx="191">
                  <c:v>50.57</c:v>
                </c:pt>
                <c:pt idx="192">
                  <c:v>50.6033</c:v>
                </c:pt>
                <c:pt idx="193">
                  <c:v>50.6724</c:v>
                </c:pt>
                <c:pt idx="194">
                  <c:v>50.79</c:v>
                </c:pt>
                <c:pt idx="195">
                  <c:v>51.29</c:v>
                </c:pt>
                <c:pt idx="196">
                  <c:v>51.45</c:v>
                </c:pt>
                <c:pt idx="197">
                  <c:v>51.73</c:v>
                </c:pt>
                <c:pt idx="198">
                  <c:v>51.8767</c:v>
                </c:pt>
                <c:pt idx="199">
                  <c:v>52</c:v>
                </c:pt>
                <c:pt idx="200">
                  <c:v>52.0198</c:v>
                </c:pt>
                <c:pt idx="201">
                  <c:v>52.1722</c:v>
                </c:pt>
                <c:pt idx="202">
                  <c:v>52.3501</c:v>
                </c:pt>
                <c:pt idx="203">
                  <c:v>52.8994</c:v>
                </c:pt>
                <c:pt idx="204">
                  <c:v>53.43</c:v>
                </c:pt>
                <c:pt idx="205">
                  <c:v>53.6887</c:v>
                </c:pt>
                <c:pt idx="206">
                  <c:v>54</c:v>
                </c:pt>
                <c:pt idx="207">
                  <c:v>54.1246</c:v>
                </c:pt>
                <c:pt idx="208">
                  <c:v>54.18</c:v>
                </c:pt>
                <c:pt idx="209">
                  <c:v>54.1806</c:v>
                </c:pt>
                <c:pt idx="210">
                  <c:v>54.2368</c:v>
                </c:pt>
                <c:pt idx="211">
                  <c:v>54.28</c:v>
                </c:pt>
                <c:pt idx="212">
                  <c:v>54.4637</c:v>
                </c:pt>
                <c:pt idx="213">
                  <c:v>54.8215</c:v>
                </c:pt>
                <c:pt idx="214">
                  <c:v>55.2955</c:v>
                </c:pt>
                <c:pt idx="215">
                  <c:v>55.6484</c:v>
                </c:pt>
                <c:pt idx="216">
                  <c:v>55.89</c:v>
                </c:pt>
                <c:pt idx="217">
                  <c:v>55.9357</c:v>
                </c:pt>
                <c:pt idx="218">
                  <c:v>56.1075</c:v>
                </c:pt>
                <c:pt idx="219">
                  <c:v>56.4</c:v>
                </c:pt>
                <c:pt idx="220">
                  <c:v>56.4969</c:v>
                </c:pt>
                <c:pt idx="221">
                  <c:v>56.9196</c:v>
                </c:pt>
                <c:pt idx="222">
                  <c:v>57.0982</c:v>
                </c:pt>
                <c:pt idx="223">
                  <c:v>57.2</c:v>
                </c:pt>
                <c:pt idx="224">
                  <c:v>57.39</c:v>
                </c:pt>
                <c:pt idx="225">
                  <c:v>57.9662</c:v>
                </c:pt>
                <c:pt idx="226">
                  <c:v>58.239</c:v>
                </c:pt>
                <c:pt idx="227">
                  <c:v>58.24</c:v>
                </c:pt>
                <c:pt idx="228">
                  <c:v>58.3617</c:v>
                </c:pt>
                <c:pt idx="229">
                  <c:v>58.5</c:v>
                </c:pt>
                <c:pt idx="230">
                  <c:v>58.89</c:v>
                </c:pt>
                <c:pt idx="231">
                  <c:v>59.2421</c:v>
                </c:pt>
                <c:pt idx="232">
                  <c:v>59.8074</c:v>
                </c:pt>
                <c:pt idx="233">
                  <c:v>60</c:v>
                </c:pt>
                <c:pt idx="234">
                  <c:v>61.0859</c:v>
                </c:pt>
                <c:pt idx="235">
                  <c:v>61.17</c:v>
                </c:pt>
                <c:pt idx="236">
                  <c:v>61.1806</c:v>
                </c:pt>
                <c:pt idx="237">
                  <c:v>61.2374</c:v>
                </c:pt>
                <c:pt idx="238">
                  <c:v>61.2497</c:v>
                </c:pt>
                <c:pt idx="239">
                  <c:v>61.259</c:v>
                </c:pt>
                <c:pt idx="240">
                  <c:v>61.4985</c:v>
                </c:pt>
                <c:pt idx="241">
                  <c:v>61.9936</c:v>
                </c:pt>
                <c:pt idx="242">
                  <c:v>62.13</c:v>
                </c:pt>
                <c:pt idx="243">
                  <c:v>62.9702</c:v>
                </c:pt>
                <c:pt idx="244">
                  <c:v>63.4413</c:v>
                </c:pt>
                <c:pt idx="245">
                  <c:v>63.99</c:v>
                </c:pt>
                <c:pt idx="246">
                  <c:v>64</c:v>
                </c:pt>
                <c:pt idx="247">
                  <c:v>64.171</c:v>
                </c:pt>
                <c:pt idx="248">
                  <c:v>64.3421</c:v>
                </c:pt>
                <c:pt idx="249">
                  <c:v>65.2516</c:v>
                </c:pt>
                <c:pt idx="250">
                  <c:v>65.4288</c:v>
                </c:pt>
                <c:pt idx="251">
                  <c:v>65.4969</c:v>
                </c:pt>
                <c:pt idx="252">
                  <c:v>65.9478</c:v>
                </c:pt>
                <c:pt idx="253">
                  <c:v>66.158</c:v>
                </c:pt>
                <c:pt idx="254">
                  <c:v>66.8649</c:v>
                </c:pt>
                <c:pt idx="255">
                  <c:v>66.8857</c:v>
                </c:pt>
                <c:pt idx="256">
                  <c:v>67.0677</c:v>
                </c:pt>
                <c:pt idx="257">
                  <c:v>67.704</c:v>
                </c:pt>
                <c:pt idx="258">
                  <c:v>67.8436</c:v>
                </c:pt>
                <c:pt idx="259">
                  <c:v>67.9034</c:v>
                </c:pt>
                <c:pt idx="260">
                  <c:v>67.9615</c:v>
                </c:pt>
                <c:pt idx="261">
                  <c:v>67.9697</c:v>
                </c:pt>
                <c:pt idx="262">
                  <c:v>68.4969</c:v>
                </c:pt>
                <c:pt idx="263">
                  <c:v>69.0333</c:v>
                </c:pt>
                <c:pt idx="264">
                  <c:v>69.1547</c:v>
                </c:pt>
                <c:pt idx="265">
                  <c:v>69.6571</c:v>
                </c:pt>
                <c:pt idx="266">
                  <c:v>70</c:v>
                </c:pt>
                <c:pt idx="267">
                  <c:v>70.213</c:v>
                </c:pt>
                <c:pt idx="268">
                  <c:v>70.5334</c:v>
                </c:pt>
                <c:pt idx="269">
                  <c:v>70.8215</c:v>
                </c:pt>
                <c:pt idx="270">
                  <c:v>72.061</c:v>
                </c:pt>
                <c:pt idx="271">
                  <c:v>72.3501</c:v>
                </c:pt>
                <c:pt idx="272">
                  <c:v>73.5089</c:v>
                </c:pt>
                <c:pt idx="273">
                  <c:v>73.8103</c:v>
                </c:pt>
                <c:pt idx="274">
                  <c:v>74.5324</c:v>
                </c:pt>
                <c:pt idx="275">
                  <c:v>74.6077</c:v>
                </c:pt>
                <c:pt idx="276">
                  <c:v>74.7804</c:v>
                </c:pt>
                <c:pt idx="277">
                  <c:v>74.7859</c:v>
                </c:pt>
                <c:pt idx="278">
                  <c:v>74.947</c:v>
                </c:pt>
                <c:pt idx="279">
                  <c:v>75.0822</c:v>
                </c:pt>
                <c:pt idx="280">
                  <c:v>75.1808</c:v>
                </c:pt>
                <c:pt idx="281">
                  <c:v>76.1678</c:v>
                </c:pt>
                <c:pt idx="282">
                  <c:v>76.7</c:v>
                </c:pt>
                <c:pt idx="283">
                  <c:v>76.788</c:v>
                </c:pt>
                <c:pt idx="284">
                  <c:v>76.8649</c:v>
                </c:pt>
                <c:pt idx="285">
                  <c:v>76.9499</c:v>
                </c:pt>
                <c:pt idx="286">
                  <c:v>77.1651</c:v>
                </c:pt>
                <c:pt idx="287">
                  <c:v>77.29</c:v>
                </c:pt>
                <c:pt idx="288">
                  <c:v>77.805</c:v>
                </c:pt>
                <c:pt idx="289">
                  <c:v>78</c:v>
                </c:pt>
                <c:pt idx="290">
                  <c:v>78.279</c:v>
                </c:pt>
                <c:pt idx="291">
                  <c:v>78.3333</c:v>
                </c:pt>
                <c:pt idx="292">
                  <c:v>78.5535</c:v>
                </c:pt>
                <c:pt idx="293">
                  <c:v>81.12</c:v>
                </c:pt>
                <c:pt idx="294">
                  <c:v>81.885</c:v>
                </c:pt>
                <c:pt idx="295">
                  <c:v>81.9</c:v>
                </c:pt>
                <c:pt idx="296">
                  <c:v>82.5865</c:v>
                </c:pt>
                <c:pt idx="297">
                  <c:v>82.794</c:v>
                </c:pt>
                <c:pt idx="298">
                  <c:v>82.875</c:v>
                </c:pt>
                <c:pt idx="299">
                  <c:v>82.98</c:v>
                </c:pt>
                <c:pt idx="300">
                  <c:v>83.2317</c:v>
                </c:pt>
                <c:pt idx="301">
                  <c:v>83.4413</c:v>
                </c:pt>
                <c:pt idx="302">
                  <c:v>83.4629</c:v>
                </c:pt>
                <c:pt idx="303">
                  <c:v>84.0779</c:v>
                </c:pt>
                <c:pt idx="304">
                  <c:v>84.7006</c:v>
                </c:pt>
                <c:pt idx="305">
                  <c:v>84.8862</c:v>
                </c:pt>
                <c:pt idx="306">
                  <c:v>85.0859</c:v>
                </c:pt>
                <c:pt idx="307">
                  <c:v>85.32</c:v>
                </c:pt>
                <c:pt idx="308">
                  <c:v>85.3512</c:v>
                </c:pt>
                <c:pt idx="309">
                  <c:v>85.9421</c:v>
                </c:pt>
                <c:pt idx="310">
                  <c:v>86</c:v>
                </c:pt>
                <c:pt idx="311">
                  <c:v>86.28</c:v>
                </c:pt>
                <c:pt idx="312">
                  <c:v>86.2935</c:v>
                </c:pt>
                <c:pt idx="313">
                  <c:v>86.3563</c:v>
                </c:pt>
                <c:pt idx="314">
                  <c:v>86.4234</c:v>
                </c:pt>
                <c:pt idx="315">
                  <c:v>86.4786</c:v>
                </c:pt>
                <c:pt idx="316">
                  <c:v>87.5813</c:v>
                </c:pt>
                <c:pt idx="317">
                  <c:v>88.4057</c:v>
                </c:pt>
                <c:pt idx="318">
                  <c:v>88.6248</c:v>
                </c:pt>
                <c:pt idx="319">
                  <c:v>89.4524</c:v>
                </c:pt>
                <c:pt idx="320">
                  <c:v>89.5</c:v>
                </c:pt>
                <c:pt idx="321">
                  <c:v>90</c:v>
                </c:pt>
                <c:pt idx="322">
                  <c:v>90.0416</c:v>
                </c:pt>
                <c:pt idx="323">
                  <c:v>90.2788</c:v>
                </c:pt>
                <c:pt idx="324">
                  <c:v>90.6304</c:v>
                </c:pt>
                <c:pt idx="325">
                  <c:v>91.0417</c:v>
                </c:pt>
                <c:pt idx="326">
                  <c:v>91.2909</c:v>
                </c:pt>
                <c:pt idx="327">
                  <c:v>92.4375</c:v>
                </c:pt>
                <c:pt idx="328">
                  <c:v>92.586</c:v>
                </c:pt>
                <c:pt idx="329">
                  <c:v>92.75</c:v>
                </c:pt>
                <c:pt idx="330">
                  <c:v>93.6</c:v>
                </c:pt>
                <c:pt idx="331">
                  <c:v>94.26</c:v>
                </c:pt>
                <c:pt idx="332">
                  <c:v>94.6304</c:v>
                </c:pt>
                <c:pt idx="333">
                  <c:v>94.71</c:v>
                </c:pt>
                <c:pt idx="334">
                  <c:v>95.0429</c:v>
                </c:pt>
                <c:pt idx="335">
                  <c:v>95.472</c:v>
                </c:pt>
                <c:pt idx="336">
                  <c:v>96.0453</c:v>
                </c:pt>
                <c:pt idx="337">
                  <c:v>96.7147</c:v>
                </c:pt>
                <c:pt idx="338">
                  <c:v>97.6263</c:v>
                </c:pt>
                <c:pt idx="339">
                  <c:v>98.5476</c:v>
                </c:pt>
                <c:pt idx="340">
                  <c:v>100.6038</c:v>
                </c:pt>
                <c:pt idx="341">
                  <c:v>101.9011</c:v>
                </c:pt>
                <c:pt idx="342">
                  <c:v>102.2232</c:v>
                </c:pt>
                <c:pt idx="343">
                  <c:v>103.0842</c:v>
                </c:pt>
                <c:pt idx="344">
                  <c:v>103.18</c:v>
                </c:pt>
                <c:pt idx="345">
                  <c:v>103.1811</c:v>
                </c:pt>
                <c:pt idx="346">
                  <c:v>105.8442</c:v>
                </c:pt>
                <c:pt idx="347">
                  <c:v>105.9778</c:v>
                </c:pt>
                <c:pt idx="348">
                  <c:v>106.5408</c:v>
                </c:pt>
                <c:pt idx="349">
                  <c:v>106.65</c:v>
                </c:pt>
                <c:pt idx="350">
                  <c:v>107.4011</c:v>
                </c:pt>
                <c:pt idx="351">
                  <c:v>107.52</c:v>
                </c:pt>
                <c:pt idx="352">
                  <c:v>107.9955</c:v>
                </c:pt>
                <c:pt idx="353">
                  <c:v>108</c:v>
                </c:pt>
                <c:pt idx="354">
                  <c:v>108.3061</c:v>
                </c:pt>
                <c:pt idx="355">
                  <c:v>108.3611</c:v>
                </c:pt>
                <c:pt idx="356">
                  <c:v>108.513</c:v>
                </c:pt>
                <c:pt idx="357">
                  <c:v>108.6907</c:v>
                </c:pt>
                <c:pt idx="358">
                  <c:v>108.9273</c:v>
                </c:pt>
                <c:pt idx="359">
                  <c:v>108.9568</c:v>
                </c:pt>
                <c:pt idx="360">
                  <c:v>109.2323</c:v>
                </c:pt>
                <c:pt idx="361">
                  <c:v>110.11</c:v>
                </c:pt>
                <c:pt idx="362">
                  <c:v>110.2272</c:v>
                </c:pt>
                <c:pt idx="363">
                  <c:v>110.6918</c:v>
                </c:pt>
                <c:pt idx="364">
                  <c:v>111</c:v>
                </c:pt>
                <c:pt idx="365">
                  <c:v>111.15</c:v>
                </c:pt>
                <c:pt idx="366">
                  <c:v>111.9124</c:v>
                </c:pt>
                <c:pt idx="367">
                  <c:v>114.8945</c:v>
                </c:pt>
                <c:pt idx="368">
                  <c:v>115.1866</c:v>
                </c:pt>
                <c:pt idx="369">
                  <c:v>115.2249</c:v>
                </c:pt>
                <c:pt idx="370">
                  <c:v>116.1046</c:v>
                </c:pt>
                <c:pt idx="371">
                  <c:v>117</c:v>
                </c:pt>
                <c:pt idx="372">
                  <c:v>117.4484</c:v>
                </c:pt>
                <c:pt idx="373">
                  <c:v>118.0681</c:v>
                </c:pt>
                <c:pt idx="374">
                  <c:v>118.3</c:v>
                </c:pt>
                <c:pt idx="375">
                  <c:v>118.5584</c:v>
                </c:pt>
                <c:pt idx="376">
                  <c:v>118.8969</c:v>
                </c:pt>
                <c:pt idx="377">
                  <c:v>119.1809</c:v>
                </c:pt>
                <c:pt idx="378">
                  <c:v>120</c:v>
                </c:pt>
                <c:pt idx="379">
                  <c:v>120.5409</c:v>
                </c:pt>
                <c:pt idx="380">
                  <c:v>122.3195</c:v>
                </c:pt>
                <c:pt idx="381">
                  <c:v>122.3613</c:v>
                </c:pt>
                <c:pt idx="382">
                  <c:v>122.4273</c:v>
                </c:pt>
                <c:pt idx="383">
                  <c:v>122.633</c:v>
                </c:pt>
                <c:pt idx="384">
                  <c:v>122.8076</c:v>
                </c:pt>
                <c:pt idx="385">
                  <c:v>123.208</c:v>
                </c:pt>
                <c:pt idx="386">
                  <c:v>123.9555</c:v>
                </c:pt>
                <c:pt idx="387">
                  <c:v>124.1649</c:v>
                </c:pt>
                <c:pt idx="388">
                  <c:v>125.4194</c:v>
                </c:pt>
                <c:pt idx="389">
                  <c:v>125.7273</c:v>
                </c:pt>
                <c:pt idx="390">
                  <c:v>125.76</c:v>
                </c:pt>
                <c:pt idx="391">
                  <c:v>125.7766</c:v>
                </c:pt>
                <c:pt idx="392">
                  <c:v>126</c:v>
                </c:pt>
                <c:pt idx="393">
                  <c:v>126.5641</c:v>
                </c:pt>
                <c:pt idx="394">
                  <c:v>126.6231</c:v>
                </c:pt>
                <c:pt idx="395">
                  <c:v>126.7147</c:v>
                </c:pt>
                <c:pt idx="396">
                  <c:v>126.81</c:v>
                </c:pt>
                <c:pt idx="397">
                  <c:v>127.4013</c:v>
                </c:pt>
                <c:pt idx="398">
                  <c:v>128.6842</c:v>
                </c:pt>
                <c:pt idx="399">
                  <c:v>128.8115</c:v>
                </c:pt>
                <c:pt idx="400">
                  <c:v>128.9796</c:v>
                </c:pt>
                <c:pt idx="401">
                  <c:v>131</c:v>
                </c:pt>
                <c:pt idx="402">
                  <c:v>131.3</c:v>
                </c:pt>
                <c:pt idx="403">
                  <c:v>133.3661</c:v>
                </c:pt>
                <c:pt idx="404">
                  <c:v>133.9978</c:v>
                </c:pt>
                <c:pt idx="405">
                  <c:v>134</c:v>
                </c:pt>
                <c:pt idx="406">
                  <c:v>134.5006</c:v>
                </c:pt>
                <c:pt idx="407">
                  <c:v>134.8469</c:v>
                </c:pt>
                <c:pt idx="408">
                  <c:v>136.7092</c:v>
                </c:pt>
                <c:pt idx="409">
                  <c:v>137.13</c:v>
                </c:pt>
                <c:pt idx="410">
                  <c:v>137.1969</c:v>
                </c:pt>
                <c:pt idx="411">
                  <c:v>137.22</c:v>
                </c:pt>
                <c:pt idx="412">
                  <c:v>138.0817</c:v>
                </c:pt>
                <c:pt idx="413">
                  <c:v>138.5667</c:v>
                </c:pt>
                <c:pt idx="414">
                  <c:v>139.035</c:v>
                </c:pt>
                <c:pt idx="415">
                  <c:v>140.13</c:v>
                </c:pt>
                <c:pt idx="416">
                  <c:v>140.4</c:v>
                </c:pt>
                <c:pt idx="417">
                  <c:v>140.5</c:v>
                </c:pt>
                <c:pt idx="418">
                  <c:v>141.903</c:v>
                </c:pt>
                <c:pt idx="419">
                  <c:v>142.3811</c:v>
                </c:pt>
                <c:pt idx="420">
                  <c:v>142.5135</c:v>
                </c:pt>
                <c:pt idx="421">
                  <c:v>142.8532</c:v>
                </c:pt>
                <c:pt idx="422">
                  <c:v>142.9125</c:v>
                </c:pt>
                <c:pt idx="423">
                  <c:v>144</c:v>
                </c:pt>
                <c:pt idx="424">
                  <c:v>144.3053</c:v>
                </c:pt>
                <c:pt idx="425">
                  <c:v>145</c:v>
                </c:pt>
                <c:pt idx="426">
                  <c:v>145.1492</c:v>
                </c:pt>
                <c:pt idx="427">
                  <c:v>145.89</c:v>
                </c:pt>
                <c:pt idx="428">
                  <c:v>145.8969</c:v>
                </c:pt>
                <c:pt idx="429">
                  <c:v>146.2002</c:v>
                </c:pt>
                <c:pt idx="430">
                  <c:v>146.7174</c:v>
                </c:pt>
                <c:pt idx="431">
                  <c:v>146.7553</c:v>
                </c:pt>
                <c:pt idx="432">
                  <c:v>147.2441</c:v>
                </c:pt>
                <c:pt idx="433">
                  <c:v>147.4015</c:v>
                </c:pt>
                <c:pt idx="434">
                  <c:v>147.6382</c:v>
                </c:pt>
                <c:pt idx="435">
                  <c:v>147.6989</c:v>
                </c:pt>
                <c:pt idx="436">
                  <c:v>148.095</c:v>
                </c:pt>
                <c:pt idx="437">
                  <c:v>149.2442</c:v>
                </c:pt>
                <c:pt idx="438">
                  <c:v>149.5</c:v>
                </c:pt>
                <c:pt idx="439">
                  <c:v>150</c:v>
                </c:pt>
                <c:pt idx="440">
                  <c:v>150.319</c:v>
                </c:pt>
                <c:pt idx="441">
                  <c:v>150.3616</c:v>
                </c:pt>
                <c:pt idx="442">
                  <c:v>151.2802</c:v>
                </c:pt>
                <c:pt idx="443">
                  <c:v>151.7879</c:v>
                </c:pt>
                <c:pt idx="444">
                  <c:v>151.8099</c:v>
                </c:pt>
                <c:pt idx="445">
                  <c:v>153.941</c:v>
                </c:pt>
                <c:pt idx="446">
                  <c:v>154.5</c:v>
                </c:pt>
                <c:pt idx="447">
                  <c:v>155</c:v>
                </c:pt>
                <c:pt idx="448">
                  <c:v>155.0355</c:v>
                </c:pt>
                <c:pt idx="449">
                  <c:v>155.3931</c:v>
                </c:pt>
                <c:pt idx="450">
                  <c:v>156</c:v>
                </c:pt>
                <c:pt idx="451">
                  <c:v>156.4021</c:v>
                </c:pt>
                <c:pt idx="452">
                  <c:v>156.4932</c:v>
                </c:pt>
                <c:pt idx="453">
                  <c:v>157.86</c:v>
                </c:pt>
                <c:pt idx="454">
                  <c:v>158</c:v>
                </c:pt>
                <c:pt idx="455">
                  <c:v>158.2913</c:v>
                </c:pt>
                <c:pt idx="456">
                  <c:v>158.3139</c:v>
                </c:pt>
                <c:pt idx="457">
                  <c:v>158.9538</c:v>
                </c:pt>
                <c:pt idx="458">
                  <c:v>159</c:v>
                </c:pt>
                <c:pt idx="459">
                  <c:v>159.5049</c:v>
                </c:pt>
                <c:pt idx="460">
                  <c:v>160</c:v>
                </c:pt>
                <c:pt idx="461">
                  <c:v>160.3908</c:v>
                </c:pt>
                <c:pt idx="462">
                  <c:v>161.0842</c:v>
                </c:pt>
                <c:pt idx="463">
                  <c:v>161.7951</c:v>
                </c:pt>
                <c:pt idx="464">
                  <c:v>162.2096</c:v>
                </c:pt>
                <c:pt idx="465">
                  <c:v>163.197</c:v>
                </c:pt>
                <c:pt idx="466">
                  <c:v>163.26</c:v>
                </c:pt>
                <c:pt idx="467">
                  <c:v>163.3661</c:v>
                </c:pt>
                <c:pt idx="468">
                  <c:v>163.9276</c:v>
                </c:pt>
                <c:pt idx="469">
                  <c:v>164.2212</c:v>
                </c:pt>
                <c:pt idx="470">
                  <c:v>164.4</c:v>
                </c:pt>
                <c:pt idx="471">
                  <c:v>165</c:v>
                </c:pt>
                <c:pt idx="472">
                  <c:v>165.8691</c:v>
                </c:pt>
                <c:pt idx="473">
                  <c:v>166.6248</c:v>
                </c:pt>
                <c:pt idx="474">
                  <c:v>167</c:v>
                </c:pt>
                <c:pt idx="475">
                  <c:v>169.02</c:v>
                </c:pt>
                <c:pt idx="476">
                  <c:v>169.635</c:v>
                </c:pt>
                <c:pt idx="477">
                  <c:v>170</c:v>
                </c:pt>
                <c:pt idx="478">
                  <c:v>171.2626</c:v>
                </c:pt>
                <c:pt idx="479">
                  <c:v>172.02</c:v>
                </c:pt>
                <c:pt idx="480">
                  <c:v>173.299</c:v>
                </c:pt>
                <c:pt idx="481">
                  <c:v>174.1803</c:v>
                </c:pt>
                <c:pt idx="482">
                  <c:v>174.7617</c:v>
                </c:pt>
                <c:pt idx="483">
                  <c:v>175</c:v>
                </c:pt>
                <c:pt idx="484">
                  <c:v>175.2177</c:v>
                </c:pt>
                <c:pt idx="485">
                  <c:v>175.8682</c:v>
                </c:pt>
                <c:pt idx="486">
                  <c:v>176.2212</c:v>
                </c:pt>
                <c:pt idx="487">
                  <c:v>176.3129</c:v>
                </c:pt>
                <c:pt idx="488">
                  <c:v>177.0504</c:v>
                </c:pt>
                <c:pt idx="489">
                  <c:v>178.3618</c:v>
                </c:pt>
                <c:pt idx="490">
                  <c:v>178.4989</c:v>
                </c:pt>
                <c:pt idx="491">
                  <c:v>179.5359</c:v>
                </c:pt>
                <c:pt idx="492">
                  <c:v>180</c:v>
                </c:pt>
                <c:pt idx="493">
                  <c:v>180.33</c:v>
                </c:pt>
                <c:pt idx="494">
                  <c:v>181.1571</c:v>
                </c:pt>
                <c:pt idx="495">
                  <c:v>182.0834</c:v>
                </c:pt>
                <c:pt idx="496">
                  <c:v>182.7</c:v>
                </c:pt>
                <c:pt idx="497">
                  <c:v>183.5419</c:v>
                </c:pt>
                <c:pt idx="498">
                  <c:v>183.95</c:v>
                </c:pt>
                <c:pt idx="499">
                  <c:v>184.0464</c:v>
                </c:pt>
                <c:pt idx="500">
                  <c:v>185.1134</c:v>
                </c:pt>
                <c:pt idx="501">
                  <c:v>186</c:v>
                </c:pt>
                <c:pt idx="502">
                  <c:v>187.5528</c:v>
                </c:pt>
                <c:pt idx="503">
                  <c:v>188.9469</c:v>
                </c:pt>
                <c:pt idx="504">
                  <c:v>189.318</c:v>
                </c:pt>
                <c:pt idx="505">
                  <c:v>191.69</c:v>
                </c:pt>
                <c:pt idx="506">
                  <c:v>192.4447</c:v>
                </c:pt>
                <c:pt idx="507">
                  <c:v>193.8409</c:v>
                </c:pt>
                <c:pt idx="508">
                  <c:v>193.8831</c:v>
                </c:pt>
                <c:pt idx="509">
                  <c:v>197.47</c:v>
                </c:pt>
                <c:pt idx="510">
                  <c:v>197.5849</c:v>
                </c:pt>
                <c:pt idx="511">
                  <c:v>197.9443</c:v>
                </c:pt>
                <c:pt idx="512">
                  <c:v>199.452</c:v>
                </c:pt>
                <c:pt idx="513">
                  <c:v>200</c:v>
                </c:pt>
                <c:pt idx="514">
                  <c:v>202</c:v>
                </c:pt>
                <c:pt idx="515">
                  <c:v>202.2864</c:v>
                </c:pt>
                <c:pt idx="516">
                  <c:v>202.8</c:v>
                </c:pt>
                <c:pt idx="517">
                  <c:v>202.86</c:v>
                </c:pt>
                <c:pt idx="518">
                  <c:v>203</c:v>
                </c:pt>
                <c:pt idx="519">
                  <c:v>204.1008</c:v>
                </c:pt>
                <c:pt idx="520">
                  <c:v>204.284</c:v>
                </c:pt>
                <c:pt idx="521">
                  <c:v>205.0655</c:v>
                </c:pt>
                <c:pt idx="522">
                  <c:v>205.1859</c:v>
                </c:pt>
                <c:pt idx="523">
                  <c:v>205.2813</c:v>
                </c:pt>
                <c:pt idx="524">
                  <c:v>205.53</c:v>
                </c:pt>
                <c:pt idx="525">
                  <c:v>207.8986</c:v>
                </c:pt>
                <c:pt idx="526">
                  <c:v>210.4494</c:v>
                </c:pt>
                <c:pt idx="527">
                  <c:v>211.8477</c:v>
                </c:pt>
                <c:pt idx="528">
                  <c:v>212.0085</c:v>
                </c:pt>
                <c:pt idx="529">
                  <c:v>213.4805</c:v>
                </c:pt>
                <c:pt idx="530">
                  <c:v>215.9909</c:v>
                </c:pt>
                <c:pt idx="531">
                  <c:v>216.3125</c:v>
                </c:pt>
                <c:pt idx="532">
                  <c:v>220.7279</c:v>
                </c:pt>
                <c:pt idx="533">
                  <c:v>221.43</c:v>
                </c:pt>
                <c:pt idx="534">
                  <c:v>222.33</c:v>
                </c:pt>
                <c:pt idx="535">
                  <c:v>222.3365</c:v>
                </c:pt>
                <c:pt idx="536">
                  <c:v>222.5367</c:v>
                </c:pt>
                <c:pt idx="537">
                  <c:v>223.6477</c:v>
                </c:pt>
                <c:pt idx="538">
                  <c:v>224</c:v>
                </c:pt>
                <c:pt idx="539">
                  <c:v>226</c:v>
                </c:pt>
                <c:pt idx="540">
                  <c:v>226.7655</c:v>
                </c:pt>
                <c:pt idx="541">
                  <c:v>227.13</c:v>
                </c:pt>
                <c:pt idx="542">
                  <c:v>227.9372</c:v>
                </c:pt>
                <c:pt idx="543">
                  <c:v>228.6335</c:v>
                </c:pt>
                <c:pt idx="544">
                  <c:v>230.3957</c:v>
                </c:pt>
                <c:pt idx="545">
                  <c:v>237.208</c:v>
                </c:pt>
                <c:pt idx="546">
                  <c:v>237.21</c:v>
                </c:pt>
                <c:pt idx="547">
                  <c:v>239.1001</c:v>
                </c:pt>
                <c:pt idx="548">
                  <c:v>239.5425</c:v>
                </c:pt>
                <c:pt idx="549">
                  <c:v>239.9694</c:v>
                </c:pt>
                <c:pt idx="550">
                  <c:v>240</c:v>
                </c:pt>
                <c:pt idx="551">
                  <c:v>240.284</c:v>
                </c:pt>
                <c:pt idx="552">
                  <c:v>240.5486</c:v>
                </c:pt>
                <c:pt idx="553">
                  <c:v>240.5908</c:v>
                </c:pt>
                <c:pt idx="554">
                  <c:v>240.6737</c:v>
                </c:pt>
                <c:pt idx="555">
                  <c:v>242.07</c:v>
                </c:pt>
                <c:pt idx="556">
                  <c:v>242.6396</c:v>
                </c:pt>
                <c:pt idx="557">
                  <c:v>244.7225</c:v>
                </c:pt>
                <c:pt idx="558">
                  <c:v>248.0913</c:v>
                </c:pt>
                <c:pt idx="559">
                  <c:v>248.7282</c:v>
                </c:pt>
                <c:pt idx="560">
                  <c:v>250.4224</c:v>
                </c:pt>
                <c:pt idx="561">
                  <c:v>250.832</c:v>
                </c:pt>
                <c:pt idx="562">
                  <c:v>251.0033</c:v>
                </c:pt>
                <c:pt idx="563">
                  <c:v>255.3433</c:v>
                </c:pt>
                <c:pt idx="564">
                  <c:v>256.7181</c:v>
                </c:pt>
                <c:pt idx="565">
                  <c:v>256.84</c:v>
                </c:pt>
                <c:pt idx="566">
                  <c:v>258.0278</c:v>
                </c:pt>
                <c:pt idx="567">
                  <c:v>259.2</c:v>
                </c:pt>
                <c:pt idx="568">
                  <c:v>262.028</c:v>
                </c:pt>
                <c:pt idx="569">
                  <c:v>262.11</c:v>
                </c:pt>
                <c:pt idx="570">
                  <c:v>262.44</c:v>
                </c:pt>
                <c:pt idx="571">
                  <c:v>263.0523</c:v>
                </c:pt>
                <c:pt idx="572">
                  <c:v>267.9404</c:v>
                </c:pt>
                <c:pt idx="573">
                  <c:v>268.0558</c:v>
                </c:pt>
                <c:pt idx="574">
                  <c:v>269.4027</c:v>
                </c:pt>
                <c:pt idx="575">
                  <c:v>269.954</c:v>
                </c:pt>
                <c:pt idx="576">
                  <c:v>270.0636</c:v>
                </c:pt>
                <c:pt idx="577">
                  <c:v>270.4456</c:v>
                </c:pt>
                <c:pt idx="578">
                  <c:v>271.791</c:v>
                </c:pt>
                <c:pt idx="579">
                  <c:v>271.9096</c:v>
                </c:pt>
                <c:pt idx="580">
                  <c:v>271.9169</c:v>
                </c:pt>
                <c:pt idx="581">
                  <c:v>272.2499</c:v>
                </c:pt>
                <c:pt idx="582">
                  <c:v>272.4969</c:v>
                </c:pt>
                <c:pt idx="583">
                  <c:v>272.5533</c:v>
                </c:pt>
                <c:pt idx="584">
                  <c:v>272.9996</c:v>
                </c:pt>
                <c:pt idx="585">
                  <c:v>275</c:v>
                </c:pt>
                <c:pt idx="586">
                  <c:v>279.31</c:v>
                </c:pt>
                <c:pt idx="587">
                  <c:v>280</c:v>
                </c:pt>
                <c:pt idx="588">
                  <c:v>281.6158</c:v>
                </c:pt>
                <c:pt idx="589">
                  <c:v>282</c:v>
                </c:pt>
                <c:pt idx="590">
                  <c:v>286.7323</c:v>
                </c:pt>
                <c:pt idx="591">
                  <c:v>287.25</c:v>
                </c:pt>
                <c:pt idx="592">
                  <c:v>288</c:v>
                </c:pt>
                <c:pt idx="593">
                  <c:v>288.208</c:v>
                </c:pt>
                <c:pt idx="594">
                  <c:v>288.42</c:v>
                </c:pt>
                <c:pt idx="595">
                  <c:v>291.1099</c:v>
                </c:pt>
                <c:pt idx="596">
                  <c:v>291.903</c:v>
                </c:pt>
                <c:pt idx="597">
                  <c:v>294.5514</c:v>
                </c:pt>
                <c:pt idx="598">
                  <c:v>294.78</c:v>
                </c:pt>
                <c:pt idx="599">
                  <c:v>297.5123</c:v>
                </c:pt>
                <c:pt idx="600">
                  <c:v>300.7231</c:v>
                </c:pt>
                <c:pt idx="601">
                  <c:v>304.1946</c:v>
                </c:pt>
                <c:pt idx="602">
                  <c:v>304.5073</c:v>
                </c:pt>
                <c:pt idx="603">
                  <c:v>305.1719</c:v>
                </c:pt>
                <c:pt idx="604">
                  <c:v>305.4626</c:v>
                </c:pt>
                <c:pt idx="605">
                  <c:v>305.6304</c:v>
                </c:pt>
                <c:pt idx="606">
                  <c:v>309.6439</c:v>
                </c:pt>
                <c:pt idx="607">
                  <c:v>310.9344</c:v>
                </c:pt>
                <c:pt idx="608">
                  <c:v>311.3621</c:v>
                </c:pt>
                <c:pt idx="609">
                  <c:v>312.19</c:v>
                </c:pt>
                <c:pt idx="610">
                  <c:v>318.7252</c:v>
                </c:pt>
                <c:pt idx="611">
                  <c:v>319.0208</c:v>
                </c:pt>
                <c:pt idx="612">
                  <c:v>319.8215</c:v>
                </c:pt>
                <c:pt idx="613">
                  <c:v>320.7079</c:v>
                </c:pt>
                <c:pt idx="614">
                  <c:v>322</c:v>
                </c:pt>
                <c:pt idx="615">
                  <c:v>324</c:v>
                </c:pt>
                <c:pt idx="616">
                  <c:v>332.397</c:v>
                </c:pt>
                <c:pt idx="617">
                  <c:v>333.9035</c:v>
                </c:pt>
                <c:pt idx="618">
                  <c:v>335.6165</c:v>
                </c:pt>
                <c:pt idx="619">
                  <c:v>336.2636</c:v>
                </c:pt>
                <c:pt idx="620">
                  <c:v>337.9237</c:v>
                </c:pt>
                <c:pt idx="621">
                  <c:v>338.0702</c:v>
                </c:pt>
                <c:pt idx="622">
                  <c:v>340.4523</c:v>
                </c:pt>
                <c:pt idx="623">
                  <c:v>340.5452</c:v>
                </c:pt>
                <c:pt idx="624">
                  <c:v>340.7006</c:v>
                </c:pt>
                <c:pt idx="625">
                  <c:v>341</c:v>
                </c:pt>
                <c:pt idx="626">
                  <c:v>341.2672</c:v>
                </c:pt>
                <c:pt idx="627">
                  <c:v>342.6</c:v>
                </c:pt>
                <c:pt idx="628">
                  <c:v>344.7694</c:v>
                </c:pt>
                <c:pt idx="629">
                  <c:v>345.7289</c:v>
                </c:pt>
                <c:pt idx="630">
                  <c:v>346.2438</c:v>
                </c:pt>
                <c:pt idx="631">
                  <c:v>348.7432</c:v>
                </c:pt>
                <c:pt idx="632">
                  <c:v>351</c:v>
                </c:pt>
                <c:pt idx="633">
                  <c:v>351.0207</c:v>
                </c:pt>
                <c:pt idx="634">
                  <c:v>356.2351</c:v>
                </c:pt>
                <c:pt idx="635">
                  <c:v>357.1108</c:v>
                </c:pt>
                <c:pt idx="636">
                  <c:v>357.9837</c:v>
                </c:pt>
                <c:pt idx="637">
                  <c:v>360</c:v>
                </c:pt>
                <c:pt idx="638">
                  <c:v>361.9037</c:v>
                </c:pt>
                <c:pt idx="639">
                  <c:v>367.7111</c:v>
                </c:pt>
                <c:pt idx="640">
                  <c:v>368.874</c:v>
                </c:pt>
                <c:pt idx="641">
                  <c:v>371.1669</c:v>
                </c:pt>
                <c:pt idx="642">
                  <c:v>373.5528</c:v>
                </c:pt>
                <c:pt idx="643">
                  <c:v>374.0794</c:v>
                </c:pt>
                <c:pt idx="644">
                  <c:v>377.6</c:v>
                </c:pt>
                <c:pt idx="645">
                  <c:v>380.3526</c:v>
                </c:pt>
                <c:pt idx="646">
                  <c:v>392.0248</c:v>
                </c:pt>
                <c:pt idx="647">
                  <c:v>395.0841</c:v>
                </c:pt>
                <c:pt idx="648">
                  <c:v>395.28</c:v>
                </c:pt>
                <c:pt idx="649">
                  <c:v>396.2915</c:v>
                </c:pt>
                <c:pt idx="650">
                  <c:v>397.361</c:v>
                </c:pt>
                <c:pt idx="651">
                  <c:v>399.8401</c:v>
                </c:pt>
                <c:pt idx="652">
                  <c:v>401.1669</c:v>
                </c:pt>
                <c:pt idx="653">
                  <c:v>405.5525</c:v>
                </c:pt>
                <c:pt idx="654">
                  <c:v>406.6572</c:v>
                </c:pt>
                <c:pt idx="655">
                  <c:v>406.7068</c:v>
                </c:pt>
                <c:pt idx="656">
                  <c:v>408.5679</c:v>
                </c:pt>
                <c:pt idx="657">
                  <c:v>411.0953</c:v>
                </c:pt>
                <c:pt idx="658">
                  <c:v>414.5365</c:v>
                </c:pt>
                <c:pt idx="659">
                  <c:v>414.8626</c:v>
                </c:pt>
                <c:pt idx="660">
                  <c:v>415.2845</c:v>
                </c:pt>
                <c:pt idx="661">
                  <c:v>416.8522</c:v>
                </c:pt>
                <c:pt idx="662">
                  <c:v>423.0844</c:v>
                </c:pt>
                <c:pt idx="663">
                  <c:v>425.8995</c:v>
                </c:pt>
                <c:pt idx="664">
                  <c:v>427.8311</c:v>
                </c:pt>
                <c:pt idx="665">
                  <c:v>427.8808</c:v>
                </c:pt>
                <c:pt idx="666">
                  <c:v>440.03</c:v>
                </c:pt>
                <c:pt idx="667">
                  <c:v>442.1897</c:v>
                </c:pt>
                <c:pt idx="668">
                  <c:v>445.1606</c:v>
                </c:pt>
                <c:pt idx="669">
                  <c:v>445.7846</c:v>
                </c:pt>
                <c:pt idx="670">
                  <c:v>448.26</c:v>
                </c:pt>
                <c:pt idx="671">
                  <c:v>449.0404</c:v>
                </c:pt>
                <c:pt idx="672">
                  <c:v>450.2</c:v>
                </c:pt>
                <c:pt idx="673">
                  <c:v>463.7093</c:v>
                </c:pt>
                <c:pt idx="674">
                  <c:v>464.2111</c:v>
                </c:pt>
                <c:pt idx="675">
                  <c:v>464.4</c:v>
                </c:pt>
                <c:pt idx="676">
                  <c:v>472.5454</c:v>
                </c:pt>
                <c:pt idx="677">
                  <c:v>473.6033</c:v>
                </c:pt>
                <c:pt idx="678">
                  <c:v>475</c:v>
                </c:pt>
                <c:pt idx="679">
                  <c:v>475.54</c:v>
                </c:pt>
                <c:pt idx="680">
                  <c:v>477.7815</c:v>
                </c:pt>
                <c:pt idx="681">
                  <c:v>479.36</c:v>
                </c:pt>
                <c:pt idx="682">
                  <c:v>488.4255</c:v>
                </c:pt>
                <c:pt idx="683">
                  <c:v>494.9299</c:v>
                </c:pt>
                <c:pt idx="684">
                  <c:v>496</c:v>
                </c:pt>
                <c:pt idx="685">
                  <c:v>504.2127</c:v>
                </c:pt>
                <c:pt idx="686">
                  <c:v>510.6753</c:v>
                </c:pt>
                <c:pt idx="687">
                  <c:v>511.1566</c:v>
                </c:pt>
                <c:pt idx="688">
                  <c:v>511.875</c:v>
                </c:pt>
                <c:pt idx="689">
                  <c:v>519.01</c:v>
                </c:pt>
                <c:pt idx="690">
                  <c:v>519.0125</c:v>
                </c:pt>
                <c:pt idx="691">
                  <c:v>534.566</c:v>
                </c:pt>
                <c:pt idx="692">
                  <c:v>535.6248</c:v>
                </c:pt>
                <c:pt idx="693">
                  <c:v>547.0859</c:v>
                </c:pt>
                <c:pt idx="694">
                  <c:v>558.1094</c:v>
                </c:pt>
                <c:pt idx="695">
                  <c:v>572.1671</c:v>
                </c:pt>
                <c:pt idx="696">
                  <c:v>572.6269</c:v>
                </c:pt>
                <c:pt idx="697">
                  <c:v>588.55</c:v>
                </c:pt>
                <c:pt idx="698">
                  <c:v>591.75</c:v>
                </c:pt>
                <c:pt idx="699">
                  <c:v>593.4447</c:v>
                </c:pt>
                <c:pt idx="700">
                  <c:v>602.66</c:v>
                </c:pt>
                <c:pt idx="701">
                  <c:v>619.5133</c:v>
                </c:pt>
                <c:pt idx="702">
                  <c:v>625.5</c:v>
                </c:pt>
                <c:pt idx="703">
                  <c:v>637.53</c:v>
                </c:pt>
                <c:pt idx="704">
                  <c:v>640.424</c:v>
                </c:pt>
                <c:pt idx="705">
                  <c:v>641.7744</c:v>
                </c:pt>
                <c:pt idx="706">
                  <c:v>646</c:v>
                </c:pt>
                <c:pt idx="707">
                  <c:v>653.0008</c:v>
                </c:pt>
                <c:pt idx="708">
                  <c:v>653.985</c:v>
                </c:pt>
                <c:pt idx="709">
                  <c:v>657.69</c:v>
                </c:pt>
                <c:pt idx="710">
                  <c:v>658.6751</c:v>
                </c:pt>
                <c:pt idx="711">
                  <c:v>664.7888</c:v>
                </c:pt>
                <c:pt idx="712">
                  <c:v>666.4434</c:v>
                </c:pt>
                <c:pt idx="713">
                  <c:v>667.793</c:v>
                </c:pt>
                <c:pt idx="714">
                  <c:v>673.216</c:v>
                </c:pt>
                <c:pt idx="715">
                  <c:v>687.9243</c:v>
                </c:pt>
                <c:pt idx="716">
                  <c:v>689.1541</c:v>
                </c:pt>
                <c:pt idx="717">
                  <c:v>708.0227</c:v>
                </c:pt>
                <c:pt idx="718">
                  <c:v>716.9871</c:v>
                </c:pt>
                <c:pt idx="719">
                  <c:v>743.184</c:v>
                </c:pt>
                <c:pt idx="720">
                  <c:v>747.1074</c:v>
                </c:pt>
                <c:pt idx="721">
                  <c:v>748.44</c:v>
                </c:pt>
                <c:pt idx="722">
                  <c:v>800.7112</c:v>
                </c:pt>
                <c:pt idx="723">
                  <c:v>810.3043</c:v>
                </c:pt>
                <c:pt idx="724">
                  <c:v>821.873</c:v>
                </c:pt>
                <c:pt idx="725">
                  <c:v>832.1583</c:v>
                </c:pt>
                <c:pt idx="726">
                  <c:v>837.1567</c:v>
                </c:pt>
                <c:pt idx="727">
                  <c:v>839.6785</c:v>
                </c:pt>
                <c:pt idx="728">
                  <c:v>852.5467</c:v>
                </c:pt>
                <c:pt idx="729">
                  <c:v>901.5</c:v>
                </c:pt>
                <c:pt idx="730">
                  <c:v>934.4539</c:v>
                </c:pt>
                <c:pt idx="731">
                  <c:v>937.9767</c:v>
                </c:pt>
                <c:pt idx="732">
                  <c:v>938</c:v>
                </c:pt>
                <c:pt idx="733">
                  <c:v>952.0638</c:v>
                </c:pt>
                <c:pt idx="734">
                  <c:v>1000.454</c:v>
                </c:pt>
                <c:pt idx="735">
                  <c:v>1019.9758</c:v>
                </c:pt>
                <c:pt idx="736">
                  <c:v>1073.46</c:v>
                </c:pt>
                <c:pt idx="737">
                  <c:v>1111.5</c:v>
                </c:pt>
                <c:pt idx="738">
                  <c:v>1123.9716</c:v>
                </c:pt>
                <c:pt idx="739">
                  <c:v>1137.74</c:v>
                </c:pt>
                <c:pt idx="740">
                  <c:v>1180.1566</c:v>
                </c:pt>
                <c:pt idx="741">
                  <c:v>1193.7466</c:v>
                </c:pt>
                <c:pt idx="742">
                  <c:v>1204.6415</c:v>
                </c:pt>
                <c:pt idx="743">
                  <c:v>1211.8269</c:v>
                </c:pt>
                <c:pt idx="744">
                  <c:v>1231.2</c:v>
                </c:pt>
                <c:pt idx="745">
                  <c:v>1249.0878</c:v>
                </c:pt>
                <c:pt idx="746">
                  <c:v>1468.5196</c:v>
                </c:pt>
                <c:pt idx="747">
                  <c:v>1480.3623</c:v>
                </c:pt>
                <c:pt idx="748">
                  <c:v>1499.3907</c:v>
                </c:pt>
                <c:pt idx="749">
                  <c:v>1514.7836</c:v>
                </c:pt>
                <c:pt idx="750">
                  <c:v>1575.974</c:v>
                </c:pt>
                <c:pt idx="751">
                  <c:v>1579.4</c:v>
                </c:pt>
                <c:pt idx="752">
                  <c:v>1587.2548</c:v>
                </c:pt>
                <c:pt idx="753">
                  <c:v>1630.1239</c:v>
                </c:pt>
                <c:pt idx="754">
                  <c:v>1769.625</c:v>
                </c:pt>
                <c:pt idx="755">
                  <c:v>1800.24</c:v>
                </c:pt>
                <c:pt idx="756">
                  <c:v>2048.5612</c:v>
                </c:pt>
                <c:pt idx="757">
                  <c:v>2050.6</c:v>
                </c:pt>
                <c:pt idx="758">
                  <c:v>2294</c:v>
                </c:pt>
                <c:pt idx="759">
                  <c:v>3060.3403</c:v>
                </c:pt>
                <c:pt idx="760">
                  <c:v>3396.25</c:v>
                </c:pt>
                <c:pt idx="761">
                  <c:v>4946</c:v>
                </c:pt>
              </c:strCache>
            </c:strRef>
          </c:cat>
          <c:val>
            <c:numRef>
              <c:f>Sheet8!$B$4:$B$766</c:f>
              <c:numCache>
                <c:formatCode>General</c:formatCode>
                <c:ptCount val="76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3</c:v>
                </c:pt>
                <c:pt idx="64">
                  <c:v>10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3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29</c:v>
                </c:pt>
                <c:pt idx="76">
                  <c:v>1</c:v>
                </c:pt>
                <c:pt idx="77">
                  <c:v>1</c:v>
                </c:pt>
                <c:pt idx="78">
                  <c:v>4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4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3</c:v>
                </c:pt>
                <c:pt idx="91">
                  <c:v>6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5</c:v>
                </c:pt>
                <c:pt idx="102">
                  <c:v>2</c:v>
                </c:pt>
                <c:pt idx="103">
                  <c:v>1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3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2</c:v>
                </c:pt>
                <c:pt idx="116">
                  <c:v>17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3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5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37">
                  <c:v>5</c:v>
                </c:pt>
                <c:pt idx="138">
                  <c:v>3</c:v>
                </c:pt>
                <c:pt idx="139">
                  <c:v>2</c:v>
                </c:pt>
                <c:pt idx="140">
                  <c:v>1</c:v>
                </c:pt>
                <c:pt idx="141">
                  <c:v>5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3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3</c:v>
                </c:pt>
                <c:pt idx="153">
                  <c:v>3</c:v>
                </c:pt>
                <c:pt idx="154">
                  <c:v>4</c:v>
                </c:pt>
                <c:pt idx="155">
                  <c:v>1</c:v>
                </c:pt>
                <c:pt idx="156">
                  <c:v>5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13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2</c:v>
                </c:pt>
                <c:pt idx="167">
                  <c:v>1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6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4</c:v>
                </c:pt>
                <c:pt idx="181">
                  <c:v>1</c:v>
                </c:pt>
                <c:pt idx="182">
                  <c:v>2</c:v>
                </c:pt>
                <c:pt idx="183">
                  <c:v>1</c:v>
                </c:pt>
                <c:pt idx="184">
                  <c:v>2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1</c:v>
                </c:pt>
                <c:pt idx="189">
                  <c:v>4</c:v>
                </c:pt>
                <c:pt idx="190">
                  <c:v>1</c:v>
                </c:pt>
                <c:pt idx="191">
                  <c:v>1</c:v>
                </c:pt>
                <c:pt idx="192">
                  <c:v>3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1</c:v>
                </c:pt>
                <c:pt idx="201">
                  <c:v>2</c:v>
                </c:pt>
                <c:pt idx="202">
                  <c:v>6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4</c:v>
                </c:pt>
                <c:pt idx="207">
                  <c:v>3</c:v>
                </c:pt>
                <c:pt idx="208">
                  <c:v>2</c:v>
                </c:pt>
                <c:pt idx="209">
                  <c:v>1</c:v>
                </c:pt>
                <c:pt idx="210">
                  <c:v>1</c:v>
                </c:pt>
                <c:pt idx="211">
                  <c:v>2</c:v>
                </c:pt>
                <c:pt idx="212">
                  <c:v>1</c:v>
                </c:pt>
                <c:pt idx="213">
                  <c:v>1</c:v>
                </c:pt>
                <c:pt idx="214">
                  <c:v>2</c:v>
                </c:pt>
                <c:pt idx="215">
                  <c:v>1</c:v>
                </c:pt>
                <c:pt idx="216">
                  <c:v>2</c:v>
                </c:pt>
                <c:pt idx="217">
                  <c:v>1</c:v>
                </c:pt>
                <c:pt idx="218">
                  <c:v>1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2</c:v>
                </c:pt>
                <c:pt idx="227">
                  <c:v>1</c:v>
                </c:pt>
                <c:pt idx="228">
                  <c:v>1</c:v>
                </c:pt>
                <c:pt idx="229">
                  <c:v>3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6</c:v>
                </c:pt>
                <c:pt idx="234">
                  <c:v>1</c:v>
                </c:pt>
                <c:pt idx="235">
                  <c:v>1</c:v>
                </c:pt>
                <c:pt idx="236">
                  <c:v>3</c:v>
                </c:pt>
                <c:pt idx="237">
                  <c:v>2</c:v>
                </c:pt>
                <c:pt idx="238">
                  <c:v>1</c:v>
                </c:pt>
                <c:pt idx="239">
                  <c:v>2</c:v>
                </c:pt>
                <c:pt idx="240">
                  <c:v>1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2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4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2</c:v>
                </c:pt>
                <c:pt idx="254">
                  <c:v>6</c:v>
                </c:pt>
                <c:pt idx="255">
                  <c:v>2</c:v>
                </c:pt>
                <c:pt idx="256">
                  <c:v>1</c:v>
                </c:pt>
                <c:pt idx="257">
                  <c:v>1</c:v>
                </c:pt>
                <c:pt idx="258">
                  <c:v>2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2</c:v>
                </c:pt>
                <c:pt idx="266">
                  <c:v>2</c:v>
                </c:pt>
                <c:pt idx="267">
                  <c:v>1</c:v>
                </c:pt>
                <c:pt idx="268">
                  <c:v>1</c:v>
                </c:pt>
                <c:pt idx="269">
                  <c:v>2</c:v>
                </c:pt>
                <c:pt idx="270">
                  <c:v>1</c:v>
                </c:pt>
                <c:pt idx="271">
                  <c:v>7</c:v>
                </c:pt>
                <c:pt idx="272">
                  <c:v>2</c:v>
                </c:pt>
                <c:pt idx="273">
                  <c:v>1</c:v>
                </c:pt>
                <c:pt idx="274">
                  <c:v>6</c:v>
                </c:pt>
                <c:pt idx="275">
                  <c:v>2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2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2</c:v>
                </c:pt>
                <c:pt idx="300">
                  <c:v>4</c:v>
                </c:pt>
                <c:pt idx="301">
                  <c:v>3</c:v>
                </c:pt>
                <c:pt idx="302">
                  <c:v>4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9</c:v>
                </c:pt>
                <c:pt idx="308">
                  <c:v>2</c:v>
                </c:pt>
                <c:pt idx="309">
                  <c:v>1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2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2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2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2</c:v>
                </c:pt>
                <c:pt idx="331">
                  <c:v>1</c:v>
                </c:pt>
                <c:pt idx="332">
                  <c:v>2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2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4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6</c:v>
                </c:pt>
                <c:pt idx="350">
                  <c:v>2</c:v>
                </c:pt>
                <c:pt idx="351">
                  <c:v>1</c:v>
                </c:pt>
                <c:pt idx="352">
                  <c:v>2</c:v>
                </c:pt>
                <c:pt idx="353">
                  <c:v>2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1</c:v>
                </c:pt>
                <c:pt idx="358">
                  <c:v>4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2</c:v>
                </c:pt>
                <c:pt idx="370">
                  <c:v>2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2</c:v>
                </c:pt>
                <c:pt idx="376">
                  <c:v>1</c:v>
                </c:pt>
                <c:pt idx="377">
                  <c:v>1</c:v>
                </c:pt>
                <c:pt idx="378">
                  <c:v>37</c:v>
                </c:pt>
                <c:pt idx="379">
                  <c:v>1</c:v>
                </c:pt>
                <c:pt idx="380">
                  <c:v>1</c:v>
                </c:pt>
                <c:pt idx="381">
                  <c:v>3</c:v>
                </c:pt>
                <c:pt idx="382">
                  <c:v>1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1</c:v>
                </c:pt>
                <c:pt idx="387">
                  <c:v>2</c:v>
                </c:pt>
                <c:pt idx="388">
                  <c:v>1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1</c:v>
                </c:pt>
                <c:pt idx="393">
                  <c:v>1</c:v>
                </c:pt>
                <c:pt idx="394">
                  <c:v>2</c:v>
                </c:pt>
                <c:pt idx="395">
                  <c:v>2</c:v>
                </c:pt>
                <c:pt idx="396">
                  <c:v>1</c:v>
                </c:pt>
                <c:pt idx="397">
                  <c:v>2</c:v>
                </c:pt>
                <c:pt idx="398">
                  <c:v>1</c:v>
                </c:pt>
                <c:pt idx="399">
                  <c:v>1</c:v>
                </c:pt>
                <c:pt idx="400">
                  <c:v>2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1</c:v>
                </c:pt>
                <c:pt idx="408">
                  <c:v>2</c:v>
                </c:pt>
                <c:pt idx="409">
                  <c:v>1</c:v>
                </c:pt>
                <c:pt idx="410">
                  <c:v>1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2</c:v>
                </c:pt>
                <c:pt idx="421">
                  <c:v>2</c:v>
                </c:pt>
                <c:pt idx="422">
                  <c:v>1</c:v>
                </c:pt>
                <c:pt idx="423">
                  <c:v>17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1</c:v>
                </c:pt>
                <c:pt idx="428">
                  <c:v>2</c:v>
                </c:pt>
                <c:pt idx="429">
                  <c:v>1</c:v>
                </c:pt>
                <c:pt idx="430">
                  <c:v>1</c:v>
                </c:pt>
                <c:pt idx="431">
                  <c:v>3</c:v>
                </c:pt>
                <c:pt idx="432">
                  <c:v>1</c:v>
                </c:pt>
                <c:pt idx="433">
                  <c:v>2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2</c:v>
                </c:pt>
                <c:pt idx="438">
                  <c:v>1</c:v>
                </c:pt>
                <c:pt idx="439">
                  <c:v>8</c:v>
                </c:pt>
                <c:pt idx="440">
                  <c:v>1</c:v>
                </c:pt>
                <c:pt idx="441">
                  <c:v>2</c:v>
                </c:pt>
                <c:pt idx="442">
                  <c:v>1</c:v>
                </c:pt>
                <c:pt idx="443">
                  <c:v>1</c:v>
                </c:pt>
                <c:pt idx="444">
                  <c:v>4</c:v>
                </c:pt>
                <c:pt idx="445">
                  <c:v>1</c:v>
                </c:pt>
                <c:pt idx="446">
                  <c:v>2</c:v>
                </c:pt>
                <c:pt idx="447">
                  <c:v>2</c:v>
                </c:pt>
                <c:pt idx="448">
                  <c:v>1</c:v>
                </c:pt>
                <c:pt idx="449">
                  <c:v>1</c:v>
                </c:pt>
                <c:pt idx="450">
                  <c:v>3</c:v>
                </c:pt>
                <c:pt idx="451">
                  <c:v>1</c:v>
                </c:pt>
                <c:pt idx="452">
                  <c:v>1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1</c:v>
                </c:pt>
                <c:pt idx="461">
                  <c:v>2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2</c:v>
                </c:pt>
                <c:pt idx="471">
                  <c:v>3</c:v>
                </c:pt>
                <c:pt idx="472">
                  <c:v>2</c:v>
                </c:pt>
                <c:pt idx="473">
                  <c:v>1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1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1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1</c:v>
                </c:pt>
                <c:pt idx="489">
                  <c:v>3</c:v>
                </c:pt>
                <c:pt idx="490">
                  <c:v>2</c:v>
                </c:pt>
                <c:pt idx="491">
                  <c:v>1</c:v>
                </c:pt>
                <c:pt idx="492">
                  <c:v>16</c:v>
                </c:pt>
                <c:pt idx="493">
                  <c:v>2</c:v>
                </c:pt>
                <c:pt idx="494">
                  <c:v>2</c:v>
                </c:pt>
                <c:pt idx="495">
                  <c:v>3</c:v>
                </c:pt>
                <c:pt idx="496">
                  <c:v>2</c:v>
                </c:pt>
                <c:pt idx="497">
                  <c:v>4</c:v>
                </c:pt>
                <c:pt idx="498">
                  <c:v>1</c:v>
                </c:pt>
                <c:pt idx="499">
                  <c:v>2</c:v>
                </c:pt>
                <c:pt idx="500">
                  <c:v>1</c:v>
                </c:pt>
                <c:pt idx="501">
                  <c:v>2</c:v>
                </c:pt>
                <c:pt idx="502">
                  <c:v>2</c:v>
                </c:pt>
                <c:pt idx="503">
                  <c:v>1</c:v>
                </c:pt>
                <c:pt idx="504">
                  <c:v>1</c:v>
                </c:pt>
                <c:pt idx="505">
                  <c:v>2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2</c:v>
                </c:pt>
                <c:pt idx="510">
                  <c:v>1</c:v>
                </c:pt>
                <c:pt idx="511">
                  <c:v>2</c:v>
                </c:pt>
                <c:pt idx="512">
                  <c:v>2</c:v>
                </c:pt>
                <c:pt idx="513">
                  <c:v>3</c:v>
                </c:pt>
                <c:pt idx="514">
                  <c:v>2</c:v>
                </c:pt>
                <c:pt idx="515">
                  <c:v>1</c:v>
                </c:pt>
                <c:pt idx="516">
                  <c:v>1</c:v>
                </c:pt>
                <c:pt idx="517">
                  <c:v>2</c:v>
                </c:pt>
                <c:pt idx="518">
                  <c:v>2</c:v>
                </c:pt>
                <c:pt idx="519">
                  <c:v>1</c:v>
                </c:pt>
                <c:pt idx="520">
                  <c:v>10</c:v>
                </c:pt>
                <c:pt idx="521">
                  <c:v>1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1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1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1</c:v>
                </c:pt>
                <c:pt idx="541">
                  <c:v>2</c:v>
                </c:pt>
                <c:pt idx="542">
                  <c:v>1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7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2</c:v>
                </c:pt>
                <c:pt idx="556">
                  <c:v>2</c:v>
                </c:pt>
                <c:pt idx="557">
                  <c:v>4</c:v>
                </c:pt>
                <c:pt idx="558">
                  <c:v>1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1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2</c:v>
                </c:pt>
                <c:pt idx="583">
                  <c:v>1</c:v>
                </c:pt>
                <c:pt idx="584">
                  <c:v>1</c:v>
                </c:pt>
                <c:pt idx="585">
                  <c:v>2</c:v>
                </c:pt>
                <c:pt idx="586">
                  <c:v>2</c:v>
                </c:pt>
                <c:pt idx="587">
                  <c:v>1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1</c:v>
                </c:pt>
                <c:pt idx="595">
                  <c:v>2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1</c:v>
                </c:pt>
                <c:pt idx="605">
                  <c:v>2</c:v>
                </c:pt>
                <c:pt idx="606">
                  <c:v>2</c:v>
                </c:pt>
                <c:pt idx="607">
                  <c:v>1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1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2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2</c:v>
                </c:pt>
                <c:pt idx="637">
                  <c:v>4</c:v>
                </c:pt>
                <c:pt idx="638">
                  <c:v>2</c:v>
                </c:pt>
                <c:pt idx="639">
                  <c:v>3</c:v>
                </c:pt>
                <c:pt idx="640">
                  <c:v>2</c:v>
                </c:pt>
                <c:pt idx="641">
                  <c:v>2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1</c:v>
                </c:pt>
                <c:pt idx="649">
                  <c:v>2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2</c:v>
                </c:pt>
                <c:pt idx="660">
                  <c:v>1</c:v>
                </c:pt>
                <c:pt idx="661">
                  <c:v>2</c:v>
                </c:pt>
                <c:pt idx="662">
                  <c:v>2</c:v>
                </c:pt>
                <c:pt idx="663">
                  <c:v>1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1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1</c:v>
                </c:pt>
                <c:pt idx="675">
                  <c:v>2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1</c:v>
                </c:pt>
                <c:pt idx="685">
                  <c:v>2</c:v>
                </c:pt>
                <c:pt idx="686">
                  <c:v>1</c:v>
                </c:pt>
                <c:pt idx="687">
                  <c:v>2</c:v>
                </c:pt>
                <c:pt idx="688">
                  <c:v>1</c:v>
                </c:pt>
                <c:pt idx="689">
                  <c:v>2</c:v>
                </c:pt>
                <c:pt idx="690">
                  <c:v>2</c:v>
                </c:pt>
                <c:pt idx="691">
                  <c:v>1</c:v>
                </c:pt>
                <c:pt idx="692">
                  <c:v>2</c:v>
                </c:pt>
                <c:pt idx="693">
                  <c:v>2</c:v>
                </c:pt>
                <c:pt idx="694">
                  <c:v>1</c:v>
                </c:pt>
                <c:pt idx="695">
                  <c:v>2</c:v>
                </c:pt>
                <c:pt idx="696">
                  <c:v>2</c:v>
                </c:pt>
                <c:pt idx="697">
                  <c:v>1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3</c:v>
                </c:pt>
                <c:pt idx="705">
                  <c:v>2</c:v>
                </c:pt>
                <c:pt idx="706">
                  <c:v>1</c:v>
                </c:pt>
                <c:pt idx="707">
                  <c:v>2</c:v>
                </c:pt>
                <c:pt idx="708">
                  <c:v>2</c:v>
                </c:pt>
                <c:pt idx="709">
                  <c:v>1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2</c:v>
                </c:pt>
                <c:pt idx="721">
                  <c:v>1</c:v>
                </c:pt>
                <c:pt idx="722">
                  <c:v>2</c:v>
                </c:pt>
                <c:pt idx="723">
                  <c:v>1</c:v>
                </c:pt>
                <c:pt idx="724">
                  <c:v>3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1</c:v>
                </c:pt>
                <c:pt idx="730">
                  <c:v>2</c:v>
                </c:pt>
                <c:pt idx="731">
                  <c:v>2</c:v>
                </c:pt>
                <c:pt idx="732">
                  <c:v>1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2</c:v>
                </c:pt>
                <c:pt idx="739">
                  <c:v>2</c:v>
                </c:pt>
                <c:pt idx="740">
                  <c:v>1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3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1</c:v>
                </c:pt>
                <c:pt idx="755">
                  <c:v>1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8-499A-8C5E-92058D2C3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125087"/>
        <c:axId val="650126047"/>
      </c:barChart>
      <c:catAx>
        <c:axId val="65012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26047"/>
        <c:crosses val="autoZero"/>
        <c:auto val="1"/>
        <c:lblAlgn val="ctr"/>
        <c:lblOffset val="100"/>
        <c:noMultiLvlLbl val="0"/>
      </c:catAx>
      <c:valAx>
        <c:axId val="65012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25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8F-DD3E-022C-B2DC-EAC66733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D64D-CF89-F824-0A5F-2ABD5B00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6716-68E4-8A52-D5DD-8F8A402E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7F1B-39AF-CC7E-15B9-112AF5B1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5EDA-0FA5-F7F9-E680-BC9CC83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5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AD06-5AE6-F17B-589D-BD4954EC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D1DE-1B9C-D10C-6056-6472CF2A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94C4-AD66-188B-30E6-2A290BE4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2B7-5ED4-2158-7A94-7B3D2187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3C84-A81F-1CA0-9091-732247C0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6419-73F6-84A7-997D-7420ECAEA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5FA9-EC8E-74EE-E415-11DD7BA6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1892-53BF-DB4A-690E-EA41D20C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F58C-F854-3D13-A6D7-19758E0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D36E-D2E5-B26B-7706-56EFCE6D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8AF9-2458-D110-D227-0600CE33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47AB-5A2C-6561-B95D-39B8D23A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B6EB-FD05-FC76-D0CE-71CAD32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AC8A-CF8A-8AD3-FFB3-E1E53B72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9EFC-BDE2-712F-2526-2ADE5F1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A7DD-B7FD-D481-0445-6306CD50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3BF0-D63D-4510-F35E-36FFE07F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7024-9117-DFB9-1467-86AF545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A654-A71F-2692-FD7F-122E8ECA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F36F-4C4D-7D30-4951-777AE341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C8FF-796C-BAAB-D53F-26B59C22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3F85-406E-60D9-138D-E4437CEC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0D30-963A-7953-D81A-B1A00C95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2C35-1F43-91D0-40AF-7D6121B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594-6BD7-DAA1-8704-CF5BE09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A557B-DB36-80C0-3D27-4F9F7148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E65-9FFD-F38B-B9AD-4B88729C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42F5-5191-1C2C-1B0D-A28024CF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09337-7A93-8208-A8EA-E3B7E85E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E38DF-07A6-E6BF-5BCC-460F861F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B86FA-8C2B-75D3-9B68-485BB3C4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7EA6-1827-0C90-03AF-D6661EB8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BCF80-D89C-EA5A-2B0D-9F46EA9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21E71-17D1-E756-BF46-E69D4C7E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E8E6-4FC2-C32A-7FA7-8FC37499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EBED9-364C-8B3A-29D6-2911CB9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2263A-E0A4-46BF-5215-471DCA37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61866-175D-04CD-233E-D846BD80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6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1BFEF-7FC8-C719-7D7B-3389CB5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5527-AB47-7DE6-9B91-3C25304A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3C70-25FE-D52F-CF04-2AA0DA6E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7429-349D-6863-C7E3-017BCB6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294A-143B-6191-C3C4-D914F069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03A7-918D-D98A-A175-0C27C822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2192-3F7C-F63B-C80B-2D7992E5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31AE-B4D3-B8D5-5CC5-A836A40C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68897-5ABB-4E01-0AD5-1F420122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8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1DF8-42FD-1F4F-D456-C626CD77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CA90-02E6-1AFE-CB07-CEC0DD63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B9C7-1392-2729-1C49-1C000FE9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4242-02BC-95CE-66B4-B5AD851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E071-139E-498B-E118-462D7C40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F00C6-1A4A-B58F-B214-3B66BE50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2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7013C-5EEE-4F84-95C1-D000B8E5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2EE2C-8C1F-4498-9657-C435A27F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DEA-5FEC-800D-C2B9-182C2A7FC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AEF77-365A-4077-AF7E-2EBF577471C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241F-B259-1312-8152-9695BA4D1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9F8F-576C-D0A4-1FB6-97C57337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323A6-BAE3-4797-8585-E3BD1132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F7D2-649B-0C2D-7457-B2AB4E22C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-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8371-FDDF-CB97-9D0A-3079B76B3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C83A-6BBB-4ADB-F33E-5571084F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F5306-3EB1-3CB2-26F8-66EBD3DC8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37" y="1825625"/>
            <a:ext cx="7167325" cy="4351338"/>
          </a:xfrm>
        </p:spPr>
      </p:pic>
    </p:spTree>
    <p:extLst>
      <p:ext uri="{BB962C8B-B14F-4D97-AF65-F5344CB8AC3E}">
        <p14:creationId xmlns:p14="http://schemas.microsoft.com/office/powerpoint/2010/main" val="21105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793-9A7D-5C76-6D80-0282C9F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Q1: Average Lead Time between </a:t>
            </a:r>
            <a:r>
              <a:rPr lang="en-IN" dirty="0" err="1"/>
              <a:t>ReqDate</a:t>
            </a:r>
            <a:r>
              <a:rPr lang="en-IN" dirty="0"/>
              <a:t> and </a:t>
            </a:r>
            <a:r>
              <a:rPr lang="en-IN" dirty="0" err="1"/>
              <a:t>WokDate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CBD1FD-47DA-1BBC-79BF-B9C51E1C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600" y="1690688"/>
            <a:ext cx="6590071" cy="26722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5C93C-9A00-85C1-8212-C761DEDEAFB0}"/>
              </a:ext>
            </a:extLst>
          </p:cNvPr>
          <p:cNvSpPr txBox="1"/>
          <p:nvPr/>
        </p:nvSpPr>
        <p:spPr>
          <a:xfrm>
            <a:off x="1341120" y="453136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of all, the </a:t>
            </a:r>
            <a:r>
              <a:rPr lang="en-IN" dirty="0" err="1"/>
              <a:t>ReqDate</a:t>
            </a:r>
            <a:r>
              <a:rPr lang="en-IN" dirty="0"/>
              <a:t> and </a:t>
            </a:r>
            <a:r>
              <a:rPr lang="en-IN" dirty="0" err="1"/>
              <a:t>WorkDate</a:t>
            </a:r>
            <a:r>
              <a:rPr lang="en-IN" dirty="0"/>
              <a:t> format was corrected and then a column called </a:t>
            </a:r>
            <a:r>
              <a:rPr lang="en-IN" dirty="0" err="1"/>
              <a:t>LeadTime</a:t>
            </a:r>
            <a:r>
              <a:rPr lang="en-IN" dirty="0"/>
              <a:t> was created next to them which took their difference as it’s input.</a:t>
            </a:r>
          </a:p>
          <a:p>
            <a:r>
              <a:rPr lang="en-IN" dirty="0"/>
              <a:t>Later, a Pivot Table was created to obtain the </a:t>
            </a:r>
            <a:r>
              <a:rPr lang="en-IN" dirty="0" err="1"/>
              <a:t>LeadTime</a:t>
            </a:r>
            <a:r>
              <a:rPr lang="en-IN" dirty="0"/>
              <a:t> column’s Average and the average was obtained.</a:t>
            </a:r>
          </a:p>
          <a:p>
            <a:r>
              <a:rPr lang="en-IN" dirty="0"/>
              <a:t>The </a:t>
            </a:r>
            <a:r>
              <a:rPr lang="en-IN" dirty="0" err="1"/>
              <a:t>builtin</a:t>
            </a:r>
            <a:r>
              <a:rPr lang="en-IN" dirty="0"/>
              <a:t> method could’ve also been used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D47D8-CF29-BCFB-0A41-B42DB73BF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16"/>
          <a:stretch/>
        </p:blipFill>
        <p:spPr>
          <a:xfrm>
            <a:off x="5901075" y="5615126"/>
            <a:ext cx="2410161" cy="4597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5ED764-5B1A-6681-3957-96008A21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229" y="5446679"/>
            <a:ext cx="220058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B323-1DAB-5A27-FFF5-DE622BA6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Q2: District with highest number of Rush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0918B-7CE4-3D19-7D9A-7D1480425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024" y="1690688"/>
            <a:ext cx="2695951" cy="781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BFA15-F9A6-C25D-15E1-24165A75D7B3}"/>
              </a:ext>
            </a:extLst>
          </p:cNvPr>
          <p:cNvSpPr txBox="1"/>
          <p:nvPr/>
        </p:nvSpPr>
        <p:spPr>
          <a:xfrm>
            <a:off x="1097280" y="3017520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pivot table was created with Districts in Rows and Count of Rush in Values and the above answer was found where the </a:t>
            </a:r>
            <a:r>
              <a:rPr lang="en-IN" sz="3200" b="1" u="sng" dirty="0"/>
              <a:t>Northwest</a:t>
            </a:r>
            <a:r>
              <a:rPr lang="en-IN" sz="3200" dirty="0"/>
              <a:t> District had the </a:t>
            </a:r>
            <a:r>
              <a:rPr lang="en-IN" sz="3200" b="1" u="sng" dirty="0"/>
              <a:t>Highest</a:t>
            </a:r>
            <a:r>
              <a:rPr lang="en-IN" sz="3200" dirty="0"/>
              <a:t> number of Rush Jobs with a count of </a:t>
            </a:r>
            <a:r>
              <a:rPr lang="en-IN" sz="3200" b="1" u="sng" dirty="0"/>
              <a:t>45.</a:t>
            </a: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553D-6B86-F751-6E8F-DE97F75F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Q3: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LbrHrs</a:t>
            </a:r>
            <a:r>
              <a:rPr lang="en-IN" dirty="0"/>
              <a:t> b/w Rush and Non-Rush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0CBF0-B5BE-282A-0EC8-68C28B7A89CA}"/>
              </a:ext>
            </a:extLst>
          </p:cNvPr>
          <p:cNvSpPr txBox="1"/>
          <p:nvPr/>
        </p:nvSpPr>
        <p:spPr>
          <a:xfrm>
            <a:off x="838200" y="4246880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As we can see, Non-rush work takes more time on an average basis when compared to Rush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There’s a difference of 12 minutes and 25 seconds between the averages of Rush and Non-Rush 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6E3FBF-3BEE-70B7-2D12-122A193A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960" y="1350669"/>
            <a:ext cx="7411754" cy="2520902"/>
          </a:xfrm>
        </p:spPr>
      </p:pic>
    </p:spTree>
    <p:extLst>
      <p:ext uri="{BB962C8B-B14F-4D97-AF65-F5344CB8AC3E}">
        <p14:creationId xmlns:p14="http://schemas.microsoft.com/office/powerpoint/2010/main" val="31836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2F4F-29F6-C3F2-A611-064DBEA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Q4: Payment Types Distribution over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E692B-52E1-8A9F-312C-43608781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531" y="1276985"/>
            <a:ext cx="5768938" cy="33254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4E909-5600-8337-4604-9C07183BCAEC}"/>
              </a:ext>
            </a:extLst>
          </p:cNvPr>
          <p:cNvSpPr txBox="1"/>
          <p:nvPr/>
        </p:nvSpPr>
        <p:spPr>
          <a:xfrm>
            <a:off x="1036320" y="4277360"/>
            <a:ext cx="10099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Assessment, Replacement and Delivery, preferred payment type is through an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 repair work, it’s Cash on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more hands-on work it gets the people prefer cash over account payment.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465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E9F-3D0F-C84B-0438-20F4068C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Q5: Trends in Payment Type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29266-D705-0AE5-AEC2-FC99820E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94" y="1962659"/>
            <a:ext cx="7421011" cy="4077269"/>
          </a:xfrm>
        </p:spPr>
      </p:pic>
    </p:spTree>
    <p:extLst>
      <p:ext uri="{BB962C8B-B14F-4D97-AF65-F5344CB8AC3E}">
        <p14:creationId xmlns:p14="http://schemas.microsoft.com/office/powerpoint/2010/main" val="25594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9E6-D03D-F0C8-ABB0-17A00A78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Q6: Relation between Techs and </a:t>
            </a:r>
            <a:r>
              <a:rPr lang="en-IN" dirty="0" err="1"/>
              <a:t>PartsCost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A0DF07-7DDE-D78C-D2FF-369EEEA7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332" y="2470826"/>
            <a:ext cx="2981741" cy="838317"/>
          </a:xfr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CA599E-FE6D-7B86-2120-A67481AEC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55083"/>
              </p:ext>
            </p:extLst>
          </p:nvPr>
        </p:nvGraphicFramePr>
        <p:xfrm>
          <a:off x="6096000" y="1690688"/>
          <a:ext cx="4260215" cy="2398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449059-F1B5-CD80-BCE1-05A3A3DC0775}"/>
              </a:ext>
            </a:extLst>
          </p:cNvPr>
          <p:cNvSpPr txBox="1"/>
          <p:nvPr/>
        </p:nvSpPr>
        <p:spPr>
          <a:xfrm>
            <a:off x="1317523" y="4542503"/>
            <a:ext cx="939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isn’t a strong relation between the two, it’s moderately positive relationship not strongly positive</a:t>
            </a:r>
          </a:p>
        </p:txBody>
      </p:sp>
    </p:spTree>
    <p:extLst>
      <p:ext uri="{BB962C8B-B14F-4D97-AF65-F5344CB8AC3E}">
        <p14:creationId xmlns:p14="http://schemas.microsoft.com/office/powerpoint/2010/main" val="19629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9525-8F5A-2E04-CAF2-6321A1A8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Q7: Most common service in each district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A4CC-9590-75B7-6558-0C86FD031927}"/>
              </a:ext>
            </a:extLst>
          </p:cNvPr>
          <p:cNvSpPr txBox="1"/>
          <p:nvPr/>
        </p:nvSpPr>
        <p:spPr>
          <a:xfrm>
            <a:off x="1325880" y="5205867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pivot chart was plotted between Districts in Rows and Services in Columns and values. Consequently, each district’s most common service was highlighted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2696A3-B285-23EF-04F3-A41B0E544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469" y="1652133"/>
            <a:ext cx="6173061" cy="2829320"/>
          </a:xfrm>
        </p:spPr>
      </p:pic>
    </p:spTree>
    <p:extLst>
      <p:ext uri="{BB962C8B-B14F-4D97-AF65-F5344CB8AC3E}">
        <p14:creationId xmlns:p14="http://schemas.microsoft.com/office/powerpoint/2010/main" val="233270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9270-6393-A7A6-6F2E-6D1C5B6D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Q8: Diff in Distribution of Payment with </a:t>
            </a:r>
            <a:r>
              <a:rPr lang="en-IN" dirty="0" err="1"/>
              <a:t>WtyLbr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67C19-7D8F-D7C6-EA2A-F51B4690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08" y="1825625"/>
            <a:ext cx="103111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F10B1-FEC8-DB04-4C2B-315D1BD8C40F}"/>
              </a:ext>
            </a:extLst>
          </p:cNvPr>
          <p:cNvSpPr txBox="1"/>
          <p:nvPr/>
        </p:nvSpPr>
        <p:spPr>
          <a:xfrm>
            <a:off x="1016000" y="6176963"/>
            <a:ext cx="1023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Under warranty, no payment was needed to be made</a:t>
            </a:r>
          </a:p>
        </p:txBody>
      </p:sp>
    </p:spTree>
    <p:extLst>
      <p:ext uri="{BB962C8B-B14F-4D97-AF65-F5344CB8AC3E}">
        <p14:creationId xmlns:p14="http://schemas.microsoft.com/office/powerpoint/2010/main" val="122137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Excel - Final Assessment</vt:lpstr>
      <vt:lpstr>Q1: Average Lead Time between ReqDate and WokDate</vt:lpstr>
      <vt:lpstr>Q2: District with highest number of Rush Jobs</vt:lpstr>
      <vt:lpstr>Q3: Avg LbrHrs b/w Rush and Non-Rush</vt:lpstr>
      <vt:lpstr>Q4: Payment Types Distribution over services</vt:lpstr>
      <vt:lpstr>Q5: Trends in Payment Type Distribution</vt:lpstr>
      <vt:lpstr>Q6: Relation between Techs and PartsCost</vt:lpstr>
      <vt:lpstr>Q7: Most common service in each district</vt:lpstr>
      <vt:lpstr>Q8: Diff in Distribution of Payment with WtyLbr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- Final Assessment</dc:title>
  <dc:creator>Mazin Sayeed</dc:creator>
  <cp:lastModifiedBy>Mazin Sayeed</cp:lastModifiedBy>
  <cp:revision>6</cp:revision>
  <dcterms:created xsi:type="dcterms:W3CDTF">2024-04-02T09:06:32Z</dcterms:created>
  <dcterms:modified xsi:type="dcterms:W3CDTF">2024-04-02T11:15:51Z</dcterms:modified>
</cp:coreProperties>
</file>