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3430-D22B-DEE6-EF86-2B31BF3FC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6BB4C-1B81-512A-D49E-2955D91AE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BEA5-F494-28D5-9E08-CA818C666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4BCC-5CE9-4D57-94A4-89FC5178358A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08728-C640-4C84-9F8D-86CD6208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5A9A1-E173-0CE5-E38E-8C7F177B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F256-6FE7-47DF-BF16-8DF830D21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58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D7042-B377-E892-99A6-DA77361D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9640D-F0E9-5804-AE12-89F1B4006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BC208-3070-C48A-A592-7D63DA98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4BCC-5CE9-4D57-94A4-89FC5178358A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DF885-280B-01AE-EE74-BD401FE7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071DC-1865-C391-4656-F793EC201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F256-6FE7-47DF-BF16-8DF830D21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83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DA8A11-8C8D-8A5A-F6C9-75BA36B16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13D5A-D954-BE2D-40D7-A76B4D9C3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C2D42-630A-1341-2D29-F1E6035B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4BCC-5CE9-4D57-94A4-89FC5178358A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425D9-9FA9-E3C9-12C5-149784837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31438-7060-D3EB-A35F-88DBAE7D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F256-6FE7-47DF-BF16-8DF830D21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09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49E8-8F06-2DDC-7443-73284BEEB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D725-CAB7-A735-BD2D-795CA5926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90A05-177F-1053-4661-39232700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4BCC-5CE9-4D57-94A4-89FC5178358A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C6B08-218B-52B6-B64B-82E50347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99072-CFFC-1ABA-AEDC-BD21F02E6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F256-6FE7-47DF-BF16-8DF830D21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232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B69B-FCFA-0E98-17D2-342DE14F3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86C2D-AE64-E9C7-4CD4-80ED3A1DF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38885-8796-0831-BC63-C4A286E2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4BCC-5CE9-4D57-94A4-89FC5178358A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332B9-8F6F-04EF-17AB-0FDBF98E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3C4B4-C368-9ED8-122F-79B31DDF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F256-6FE7-47DF-BF16-8DF830D21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26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A3C46-9975-AC01-0B76-E0ADE911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71512-F591-61FB-36EE-3DB87E25B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67A8E-E361-E29F-D3A1-874F4CAC2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0B297-70D7-19BF-3B71-48BCF5D5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4BCC-5CE9-4D57-94A4-89FC5178358A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405CE-810F-2EC7-5BD3-8EC53864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E914C-5A4C-0B5E-2E08-D90A8B1AD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F256-6FE7-47DF-BF16-8DF830D21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73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CDDC9-3D0E-AFB4-72DD-6DC952A2C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852A7-AB51-5962-5457-0F53BD07C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4B6C3-EE99-25E5-5223-F46447E70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2AE9F0-9C08-2F6D-5540-1132CCD66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4B1EB-0B62-8ECB-C32B-A4FA7F63A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34A1C1-2724-E5BC-98DD-53BB97F2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4BCC-5CE9-4D57-94A4-89FC5178358A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8B9374-194E-D7F8-463E-33B2E6A6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25BF5-3C7B-3FF9-B562-7E04255B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F256-6FE7-47DF-BF16-8DF830D21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6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998F-C18E-EA8D-8EEE-3A043A7D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8F26E-4878-8DB6-6F3A-0DE5CEBE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4BCC-5CE9-4D57-94A4-89FC5178358A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B726D-5CA0-6CE4-E9AD-AD9A2749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A2FEA-B31B-1486-42F5-FE862AF9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F256-6FE7-47DF-BF16-8DF830D21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00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5D1596-3BDD-C59E-EFA3-91DCD0C9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4BCC-5CE9-4D57-94A4-89FC5178358A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03E82F-73DC-6660-337A-13EFB1770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B844F-4222-11E4-7001-124B37C7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F256-6FE7-47DF-BF16-8DF830D21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29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3ED86-31F8-C8D3-F566-A24B7DD55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7E659-0CD0-E4A3-17A4-5D33F9DF7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89EBB-9434-86AC-EF6F-05FCF6171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D6020-354C-C5ED-5206-0426F90C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4BCC-5CE9-4D57-94A4-89FC5178358A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57239-0355-01E8-62FD-5CDFB78E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180FD-BDF3-7977-477F-DB9DB052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F256-6FE7-47DF-BF16-8DF830D21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23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3B1A-1A09-D321-D25C-68338C96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7168C-3B89-7CA6-8023-C3FAEBE70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C2F40-AA1B-F76E-173E-276E2062D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F70CB-13CD-87DE-E786-0DA554A3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4BCC-5CE9-4D57-94A4-89FC5178358A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B628D-FE49-A6E5-7F6F-6CE0D968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2F303-3325-FE6A-FB80-F3E64FA3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BF256-6FE7-47DF-BF16-8DF830D21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08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A88B5-CD45-4A4F-0259-1D7881D5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31FEE-176E-D621-C62D-533BFA7B5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3CE7B-2F35-C63B-5D6F-359B3E7D9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514BCC-5CE9-4D57-94A4-89FC5178358A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D8EF3-1034-1EF0-82C4-F863DF049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EA411-ED96-A880-49A6-19D34897B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5BF256-6FE7-47DF-BF16-8DF830D21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85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B9A7-34BD-EBA4-18DD-31E100C5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1: Gender and Ethnicity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D36428-A6F6-D1F1-D3B2-4AE2FA9A6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2838" y="1897128"/>
            <a:ext cx="5906324" cy="13432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F0759B-BE5F-6649-5BC4-45B09E7741BC}"/>
              </a:ext>
            </a:extLst>
          </p:cNvPr>
          <p:cNvSpPr txBox="1"/>
          <p:nvPr/>
        </p:nvSpPr>
        <p:spPr>
          <a:xfrm>
            <a:off x="1991360" y="3576320"/>
            <a:ext cx="824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The Female to Male ratio indicates that there are more Female employees</a:t>
            </a:r>
          </a:p>
          <a:p>
            <a:pPr algn="just"/>
            <a:r>
              <a:rPr lang="en-IN" dirty="0"/>
              <a:t>The Ethnical Distribution shows that there are more Asian employees</a:t>
            </a:r>
          </a:p>
        </p:txBody>
      </p:sp>
    </p:spTree>
    <p:extLst>
      <p:ext uri="{BB962C8B-B14F-4D97-AF65-F5344CB8AC3E}">
        <p14:creationId xmlns:p14="http://schemas.microsoft.com/office/powerpoint/2010/main" val="783694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74D1E-FA75-B7D3-DE78-E8DC1234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10: Change in Number of Hires over the years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AE5DD5-B300-EF51-BF98-D40980BE9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050" y="3058187"/>
            <a:ext cx="2857899" cy="18862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DBB860-3495-2634-E762-49C4FD792F2A}"/>
              </a:ext>
            </a:extLst>
          </p:cNvPr>
          <p:cNvSpPr txBox="1"/>
          <p:nvPr/>
        </p:nvSpPr>
        <p:spPr>
          <a:xfrm>
            <a:off x="3574354" y="5385455"/>
            <a:ext cx="824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There was a spike of 20 in the last year of hiring</a:t>
            </a:r>
          </a:p>
        </p:txBody>
      </p:sp>
    </p:spTree>
    <p:extLst>
      <p:ext uri="{BB962C8B-B14F-4D97-AF65-F5344CB8AC3E}">
        <p14:creationId xmlns:p14="http://schemas.microsoft.com/office/powerpoint/2010/main" val="87290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7FD3-664D-CC5F-B923-A04A2F44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2: Average Length of Stay, of Exiting employees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F4A69F4-FE6B-F654-6DA8-E977846A7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2738" y="1106011"/>
            <a:ext cx="7115529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B580E8-AF3E-C6BC-48FC-2EE1CAFD331A}"/>
              </a:ext>
            </a:extLst>
          </p:cNvPr>
          <p:cNvSpPr txBox="1"/>
          <p:nvPr/>
        </p:nvSpPr>
        <p:spPr>
          <a:xfrm>
            <a:off x="1588237" y="5551904"/>
            <a:ext cx="824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A new duration column was created and the Exit Date was subtracted from the Joining Date to give the duration, then the average of the duration was taken</a:t>
            </a:r>
          </a:p>
        </p:txBody>
      </p:sp>
    </p:spTree>
    <p:extLst>
      <p:ext uri="{BB962C8B-B14F-4D97-AF65-F5344CB8AC3E}">
        <p14:creationId xmlns:p14="http://schemas.microsoft.com/office/powerpoint/2010/main" val="40286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C881-434F-184B-2ED9-FF6AE5AB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3: Average Salaries between different departments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B4A4F2C-E18C-03CE-7F64-C28C01C82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3497" y="2815266"/>
            <a:ext cx="4525006" cy="2372056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03003C-53A0-6FA1-DD6F-458EB973DE23}"/>
              </a:ext>
            </a:extLst>
          </p:cNvPr>
          <p:cNvSpPr txBox="1"/>
          <p:nvPr/>
        </p:nvSpPr>
        <p:spPr>
          <a:xfrm>
            <a:off x="3942080" y="5493611"/>
            <a:ext cx="824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The IT Dept has the lowest Average Salary</a:t>
            </a:r>
          </a:p>
        </p:txBody>
      </p:sp>
    </p:spTree>
    <p:extLst>
      <p:ext uri="{BB962C8B-B14F-4D97-AF65-F5344CB8AC3E}">
        <p14:creationId xmlns:p14="http://schemas.microsoft.com/office/powerpoint/2010/main" val="173446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0DE-77A8-5649-C600-C6B3E93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4: Country with the highest number of employees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387CE5-2379-DD93-B29B-01540EEAE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5253" y="1690688"/>
            <a:ext cx="2848373" cy="13336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F63844-3B77-4568-CA73-279A9AD0F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727" y="4117915"/>
            <a:ext cx="2676899" cy="857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F648FF-26A6-E92D-A8A6-15DE31A918B8}"/>
              </a:ext>
            </a:extLst>
          </p:cNvPr>
          <p:cNvSpPr txBox="1"/>
          <p:nvPr/>
        </p:nvSpPr>
        <p:spPr>
          <a:xfrm>
            <a:off x="3299050" y="5375623"/>
            <a:ext cx="824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United States has the most number of employees</a:t>
            </a:r>
          </a:p>
        </p:txBody>
      </p:sp>
    </p:spTree>
    <p:extLst>
      <p:ext uri="{BB962C8B-B14F-4D97-AF65-F5344CB8AC3E}">
        <p14:creationId xmlns:p14="http://schemas.microsoft.com/office/powerpoint/2010/main" val="173455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AAF8D-1AB8-F3BC-2ABF-2F567016C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5: Most common age range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62E5FD-F15D-56DD-9312-715E2FBCD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6709" y="3105819"/>
            <a:ext cx="1838582" cy="17909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8490C9-A1D3-BA90-FF93-7ACD9DCBD74B}"/>
              </a:ext>
            </a:extLst>
          </p:cNvPr>
          <p:cNvSpPr txBox="1"/>
          <p:nvPr/>
        </p:nvSpPr>
        <p:spPr>
          <a:xfrm>
            <a:off x="4046302" y="5326462"/>
            <a:ext cx="824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The most common age range is the 40s</a:t>
            </a:r>
          </a:p>
        </p:txBody>
      </p:sp>
    </p:spTree>
    <p:extLst>
      <p:ext uri="{BB962C8B-B14F-4D97-AF65-F5344CB8AC3E}">
        <p14:creationId xmlns:p14="http://schemas.microsoft.com/office/powerpoint/2010/main" val="230463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C7FB-B432-7480-7D41-2CD189D4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6: Average Bonus %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474EFA-BFC7-1BE0-8814-151126A9E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9986" y="1253331"/>
            <a:ext cx="264766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84723D-B0E6-B436-3DA0-40A27D0E85E8}"/>
              </a:ext>
            </a:extLst>
          </p:cNvPr>
          <p:cNvSpPr txBox="1"/>
          <p:nvPr/>
        </p:nvSpPr>
        <p:spPr>
          <a:xfrm>
            <a:off x="2640289" y="5886901"/>
            <a:ext cx="824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The average of the bonus % column was taken to show the average bonus %</a:t>
            </a:r>
          </a:p>
        </p:txBody>
      </p:sp>
    </p:spTree>
    <p:extLst>
      <p:ext uri="{BB962C8B-B14F-4D97-AF65-F5344CB8AC3E}">
        <p14:creationId xmlns:p14="http://schemas.microsoft.com/office/powerpoint/2010/main" val="121106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73E8-A45E-3DBE-7342-385377B3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7: Most frequently occurring job title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E46098-C1D4-17ED-125E-10936F020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314" y="3620241"/>
            <a:ext cx="2667372" cy="7621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ADEEC9-E947-80EB-60AF-E026677D1316}"/>
              </a:ext>
            </a:extLst>
          </p:cNvPr>
          <p:cNvSpPr txBox="1"/>
          <p:nvPr/>
        </p:nvSpPr>
        <p:spPr>
          <a:xfrm>
            <a:off x="2119180" y="5237972"/>
            <a:ext cx="824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A pivot chart was plotted b/w job title and count of EEID which returned Directors as the most frequent job title</a:t>
            </a:r>
          </a:p>
        </p:txBody>
      </p:sp>
    </p:spTree>
    <p:extLst>
      <p:ext uri="{BB962C8B-B14F-4D97-AF65-F5344CB8AC3E}">
        <p14:creationId xmlns:p14="http://schemas.microsoft.com/office/powerpoint/2010/main" val="21872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62EB3-84AE-3055-54B0-9B58F9353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8: Primary Reason for Exiting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03211-3028-6629-BD7C-3F03353A7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 specific reasoning was given by the employee on exiting the company</a:t>
            </a:r>
          </a:p>
        </p:txBody>
      </p:sp>
    </p:spTree>
    <p:extLst>
      <p:ext uri="{BB962C8B-B14F-4D97-AF65-F5344CB8AC3E}">
        <p14:creationId xmlns:p14="http://schemas.microsoft.com/office/powerpoint/2010/main" val="2203030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2507-FE91-752D-5208-FC5FA3E1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9: Ethnical Diversity in Departments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B78C4C-17E4-192A-EB47-D61DD886E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9181" y="2791450"/>
            <a:ext cx="4753638" cy="2419688"/>
          </a:xfrm>
        </p:spPr>
      </p:pic>
    </p:spTree>
    <p:extLst>
      <p:ext uri="{BB962C8B-B14F-4D97-AF65-F5344CB8AC3E}">
        <p14:creationId xmlns:p14="http://schemas.microsoft.com/office/powerpoint/2010/main" val="2825348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209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1: Gender and Ethnicity distribution</vt:lpstr>
      <vt:lpstr>2: Average Length of Stay, of Exiting employees</vt:lpstr>
      <vt:lpstr>3: Average Salaries between different departments</vt:lpstr>
      <vt:lpstr>4: Country with the highest number of employees</vt:lpstr>
      <vt:lpstr>5: Most common age range</vt:lpstr>
      <vt:lpstr>6: Average Bonus %</vt:lpstr>
      <vt:lpstr>7: Most frequently occurring job title</vt:lpstr>
      <vt:lpstr>8: Primary Reason for Exiting</vt:lpstr>
      <vt:lpstr>9: Ethnical Diversity in Departments </vt:lpstr>
      <vt:lpstr>10: Change in Number of Hires over the years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Mazin Sayeed</dc:creator>
  <cp:lastModifiedBy>Mazin Sayeed</cp:lastModifiedBy>
  <cp:revision>4</cp:revision>
  <dcterms:created xsi:type="dcterms:W3CDTF">2024-03-29T05:18:48Z</dcterms:created>
  <dcterms:modified xsi:type="dcterms:W3CDTF">2024-03-29T06:24:54Z</dcterms:modified>
</cp:coreProperties>
</file>