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7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26328-CC35-43AE-B857-266F64188AF6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60955-D508-4A16-8FDE-582A607AB6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6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32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5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05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41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00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9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92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1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1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3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0B5B2-44B1-4DEA-B9F6-F9704D734FE0}" type="datetimeFigureOut">
              <a:rPr lang="ru-RU" smtClean="0"/>
              <a:t>21.12.2023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7E103-BCCC-48CA-AC07-C95F48E39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0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110620"/>
          </a:xfrm>
        </p:spPr>
        <p:txBody>
          <a:bodyPr anchor="t"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«Гомельский государственный технический университет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П.О. Сухого»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Игровое приложение «Ферма» с использованием графики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702" y="0"/>
            <a:ext cx="794298" cy="789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21179" y="5110620"/>
            <a:ext cx="48708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ИТИ-21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Дубовцов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И.Д.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Принял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преподаватель- стажер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Малиновский И.Л.</a:t>
            </a:r>
          </a:p>
        </p:txBody>
      </p:sp>
    </p:spTree>
    <p:extLst>
      <p:ext uri="{BB962C8B-B14F-4D97-AF65-F5344CB8AC3E}">
        <p14:creationId xmlns:p14="http://schemas.microsoft.com/office/powerpoint/2010/main" val="1710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4211" y="25052"/>
            <a:ext cx="2117942" cy="1325563"/>
          </a:xfrm>
        </p:spPr>
        <p:txBody>
          <a:bodyPr/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4444" y="1061536"/>
            <a:ext cx="11837323" cy="5796463"/>
          </a:xfrm>
        </p:spPr>
        <p:txBody>
          <a:bodyPr>
            <a:noAutofit/>
          </a:bodyPr>
          <a:lstStyle/>
          <a:p>
            <a:pPr indent="449580" algn="just">
              <a:lnSpc>
                <a:spcPct val="110000"/>
              </a:lnSpc>
              <a:spcAft>
                <a:spcPts val="80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Большую долю игровой индустрии занимают сетевые игры. Сетевые игры стали неотъемлемой частью современной культуры и развлечений, оказывая значительное влияние на общество и формируя новые тренды. Они требуют стабильного и быстрого интернет-соединения. Чем выше скорость передачи данных, тем лучше качество игрового опыта.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Сетевое взаимодействие в сетевых приложениях может столкнуться с рядом проблем, которые влияют на качество связи и пользовательский опыт: задержки, потеря пакетов, сетевые атаки, безопасность. Для борьбы с этими проблемами разработчики сетевых приложений должны постоянно следить за стабильностью сетевого взаимодействия, внедрять средства безопасности и оптимизации, а также предоставлять поддержку для пользователей при возникновении проблем.</a:t>
            </a:r>
          </a:p>
          <a:p>
            <a:pPr indent="449580" algn="just">
              <a:lnSpc>
                <a:spcPct val="110000"/>
              </a:lnSpc>
              <a:spcAft>
                <a:spcPts val="800"/>
              </a:spcAft>
            </a:pPr>
            <a:endParaRPr lang="ru-RU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702" y="0"/>
            <a:ext cx="794298" cy="7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2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702" y="0"/>
            <a:ext cx="794298" cy="7891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9FB24A-83F8-E56F-FF0A-8492701870F2}"/>
              </a:ext>
            </a:extLst>
          </p:cNvPr>
          <p:cNvSpPr txBox="1"/>
          <p:nvPr/>
        </p:nvSpPr>
        <p:spPr>
          <a:xfrm>
            <a:off x="301841" y="1197692"/>
            <a:ext cx="1145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97DC8D-4B27-9269-11B8-CA096DB2D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14" y="1655064"/>
            <a:ext cx="6921572" cy="32121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71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702" y="0"/>
            <a:ext cx="794298" cy="7891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FE31EB-6E3F-7803-BC7C-3831DEF38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814" y="2203704"/>
            <a:ext cx="6619990" cy="2229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23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702" y="0"/>
            <a:ext cx="794298" cy="78914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F34B6-2882-9203-B5DA-94C9ABF5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22"/>
            <a:ext cx="10515600" cy="604444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5A0ED1-7647-4ADC-4126-9A833EA3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685290"/>
            <a:ext cx="4572000" cy="3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6">
            <a:extLst>
              <a:ext uri="{FF2B5EF4-FFF2-40B4-BE49-F238E27FC236}">
                <a16:creationId xmlns:a16="http://schemas.microsoft.com/office/drawing/2014/main" id="{72AAAA47-9ED0-CCF3-6AF6-4DD37A95A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702" y="0"/>
            <a:ext cx="794298" cy="78914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1D5F475-670D-951C-9A2A-E901E1B91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234" y="2029968"/>
            <a:ext cx="7147531" cy="2651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0448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180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МИНИСТЕРСТВО ОБРАЗОВАНИЯ РЕСПУБЛИКИ БЕЛАРУСЬ  Учреждение образования «Гомельский государственный технический университет имени П.О. Сухого»  КУРСОВОЙ ПРОЕКТ на тему  «Игровое приложение «Ферма» с использованием графики DirectX»  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 Учреждение обрах</dc:title>
  <dc:creator>Учетная запись Майкрософт</dc:creator>
  <cp:lastModifiedBy>MAZUTA old</cp:lastModifiedBy>
  <cp:revision>35</cp:revision>
  <dcterms:created xsi:type="dcterms:W3CDTF">2021-05-23T22:10:21Z</dcterms:created>
  <dcterms:modified xsi:type="dcterms:W3CDTF">2023-12-21T04:36:42Z</dcterms:modified>
</cp:coreProperties>
</file>