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841772"/>
            <a:ext cx="7477601" cy="4791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spc="-18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программных компонентов для игры фермерского симулятора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96610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Данная преддипломная практика направлена на разработку архитектуры и программных компонентов для игры в жанре фермерского симулятора. Цель проекта - реализация программных компонентов.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60779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Актуальность проекта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38620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Развитие игровой индустрии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Игровая индустрия постоянно растет и нуждается в новых и креативных идеях.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Инновации в жанре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Фермерский симулятор - популярный жанр, который требует новых подходов и разработок.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Широкая аудитория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Этот жанр привлекает пользователей разного возраста и социального статуса.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Неспростые идеи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 рынке существует много возможностей для воплощения новых сюжетов и компонентов в жанре.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94466"/>
            <a:ext cx="85526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Жанр фермерского симулятора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Особенности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Включает управление ресурсами, развитие фермы и уход за растениями и животными.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Цели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Главные цели этих игр - строить, развиваться и прогрессировать на ферме.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Привлекательность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Комплексный подход и геймплей делают жанр очень популярным среди пользователей.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Параллели двжков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439" y="2168366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Unreal Engine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Кроссплатформенный, прост в использовании, но более сложен для разработки 2D-игр.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983" y="402609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Простой интерфейс, низкий порог вхождения, хорошо подходит для разработки 2D-игр.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102" y="5883831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30232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Результаты сравнения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Unity лучше подходит для создания 2D-игр жанра фермерских симуляций.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5394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Игровые аналоги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19265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6287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«Stardew Valley»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109216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Известная 2D-игра в жанре фермерского симулятора, которая послужила вдохновением для данного проекта.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219265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6289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«Sun Haven»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109335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Новая 3D-игра, в которой объединены некоторые элементы жанра фермерских симуляторов.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378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Этапы разработки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2991803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38992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 и сравнение движков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Сравнение функциональных возможностей Unreal Engine и Unity для построения проекта.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6185" y="299180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Обзор жанра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Изучение особенностей жанра фермерских симуляторов и его требований.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3011" y="5010507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40776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Проектирование архитектуры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проектных решений для воплощения функциональных компонентов.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68208" y="5010507"/>
            <a:ext cx="21597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интерфейса и скриптов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программного обеспечения для проекта.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824877"/>
            <a:ext cx="63994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Тестовая игровая сцена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192786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648903" y="4213503"/>
            <a:ext cx="2759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Инвентарь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648903" y="4693920"/>
            <a:ext cx="27591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 управления предметами в инвентаре.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4192786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241137" y="4213503"/>
            <a:ext cx="2759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Сохранение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241137" y="4693920"/>
            <a:ext cx="27591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Возможность сохранения прогресса игрока.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4192786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33372" y="4213503"/>
            <a:ext cx="2759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Загрузка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33372" y="4693920"/>
            <a:ext cx="27591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Функционал загрузки прогресса игрока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500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Результат практики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188732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410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891088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Изучение предметной области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52" y="3188732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410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Сравнение движков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891088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Сравнение Unreal Engine и Unity для выбора платформы.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229" y="3188732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10670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тестового проекта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8274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прототипа с базовыми функциями.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2024-05-01T17:54:42Z</dcterms:created>
  <dcterms:modified xsi:type="dcterms:W3CDTF">2024-05-01T17:54:42Z</dcterms:modified>
</cp:coreProperties>
</file>