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1"/>
  </p:notesMasterIdLst>
  <p:sldIdLst>
    <p:sldId id="297" r:id="rId2"/>
    <p:sldId id="258" r:id="rId3"/>
    <p:sldId id="300" r:id="rId4"/>
    <p:sldId id="301" r:id="rId5"/>
    <p:sldId id="274" r:id="rId6"/>
    <p:sldId id="267" r:id="rId7"/>
    <p:sldId id="302" r:id="rId8"/>
    <p:sldId id="261" r:id="rId9"/>
    <p:sldId id="259" r:id="rId10"/>
  </p:sldIdLst>
  <p:sldSz cx="9144000" cy="5143500" type="screen16x9"/>
  <p:notesSz cx="6858000" cy="9144000"/>
  <p:embeddedFontLst>
    <p:embeddedFont>
      <p:font typeface="Comfortaa" panose="020B0604020202020204" charset="0"/>
      <p:regular r:id="rId12"/>
      <p:bold r:id="rId13"/>
    </p:embeddedFont>
    <p:embeddedFont>
      <p:font typeface="Permanent Marker" panose="020B0604020202020204" charset="0"/>
      <p:regular r:id="rId14"/>
    </p:embeddedFont>
    <p:embeddedFont>
      <p:font typeface="Segoe UI" panose="020B05020402040202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DE8996-93D0-4ED2-898D-0C90F74A3BC0}">
  <a:tblStyle styleId="{CADE8996-93D0-4ED2-898D-0C90F74A3B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54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8162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018115d82_1_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018115d82_1_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9583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6039a3cf85_1_14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6039a3cf85_1_14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4284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6039a3cf85_1_14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6039a3cf85_1_14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61f1f213bd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61f1f213bd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6039a3cf85_1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6039a3cf85_1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2698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6039a3cf85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6039a3cf85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018115d82_1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018115d82_1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1700" y="1447800"/>
            <a:ext cx="8520600" cy="14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ermanent Marker"/>
              <a:buNone/>
              <a:defRPr sz="36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Permanent Marker"/>
              <a:buNone/>
              <a:defRPr sz="52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1700" y="2887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42" name="Google Shape;42;p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" name="Google Shape;54;p4"/>
          <p:cNvSpPr txBox="1">
            <a:spLocks noGrp="1"/>
          </p:cNvSpPr>
          <p:nvPr>
            <p:ph type="title" hasCustomPrompt="1"/>
          </p:nvPr>
        </p:nvSpPr>
        <p:spPr>
          <a:xfrm>
            <a:off x="1421338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4"/>
          <p:cNvSpPr txBox="1">
            <a:spLocks noGrp="1"/>
          </p:cNvSpPr>
          <p:nvPr>
            <p:ph type="title" idx="2" hasCustomPrompt="1"/>
          </p:nvPr>
        </p:nvSpPr>
        <p:spPr>
          <a:xfrm>
            <a:off x="3210379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4"/>
          <p:cNvSpPr txBox="1">
            <a:spLocks noGrp="1"/>
          </p:cNvSpPr>
          <p:nvPr>
            <p:ph type="title" idx="3" hasCustomPrompt="1"/>
          </p:nvPr>
        </p:nvSpPr>
        <p:spPr>
          <a:xfrm>
            <a:off x="4999421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4"/>
          <p:cNvSpPr txBox="1">
            <a:spLocks noGrp="1"/>
          </p:cNvSpPr>
          <p:nvPr>
            <p:ph type="title" idx="4" hasCustomPrompt="1"/>
          </p:nvPr>
        </p:nvSpPr>
        <p:spPr>
          <a:xfrm>
            <a:off x="6788463" y="2341350"/>
            <a:ext cx="934200" cy="5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4"/>
          <p:cNvSpPr txBox="1">
            <a:spLocks noGrp="1"/>
          </p:cNvSpPr>
          <p:nvPr>
            <p:ph type="ctrTitle" idx="5"/>
          </p:nvPr>
        </p:nvSpPr>
        <p:spPr>
          <a:xfrm>
            <a:off x="311700" y="618575"/>
            <a:ext cx="8520600" cy="732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ermanent Marker"/>
              <a:buNone/>
              <a:defRPr sz="1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114145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subTitle" idx="6"/>
          </p:nvPr>
        </p:nvSpPr>
        <p:spPr>
          <a:xfrm>
            <a:off x="293047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subTitle" idx="7"/>
          </p:nvPr>
        </p:nvSpPr>
        <p:spPr>
          <a:xfrm>
            <a:off x="4719500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subTitle" idx="8"/>
          </p:nvPr>
        </p:nvSpPr>
        <p:spPr>
          <a:xfrm>
            <a:off x="6508575" y="368260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ubTitle" idx="9"/>
          </p:nvPr>
        </p:nvSpPr>
        <p:spPr>
          <a:xfrm>
            <a:off x="4719525" y="3714550"/>
            <a:ext cx="14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BIG_NUMBER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66" name="Google Shape;66;p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" name="Google Shape;78;p5"/>
          <p:cNvSpPr txBox="1">
            <a:spLocks noGrp="1"/>
          </p:cNvSpPr>
          <p:nvPr>
            <p:ph type="subTitle" idx="1"/>
          </p:nvPr>
        </p:nvSpPr>
        <p:spPr>
          <a:xfrm>
            <a:off x="939525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39525" y="516850"/>
            <a:ext cx="72903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BIG_NUMBER_1_1_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7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98" name="Google Shape;98;p7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7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7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7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0" name="Google Shape;110;p7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ubTitle" idx="1"/>
          </p:nvPr>
        </p:nvSpPr>
        <p:spPr>
          <a:xfrm>
            <a:off x="3114000" y="2054550"/>
            <a:ext cx="29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">
  <p:cSld name="BLANK_2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4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13" name="Google Shape;213;p14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" name="Google Shape;222;p14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4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4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5" name="Google Shape;225;p14"/>
          <p:cNvSpPr txBox="1">
            <a:spLocks noGrp="1"/>
          </p:cNvSpPr>
          <p:nvPr>
            <p:ph type="subTitle" idx="1"/>
          </p:nvPr>
        </p:nvSpPr>
        <p:spPr>
          <a:xfrm>
            <a:off x="2333925" y="2523925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4"/>
          <p:cNvSpPr txBox="1">
            <a:spLocks noGrp="1"/>
          </p:cNvSpPr>
          <p:nvPr>
            <p:ph type="subTitle" idx="2"/>
          </p:nvPr>
        </p:nvSpPr>
        <p:spPr>
          <a:xfrm>
            <a:off x="5113550" y="2523925"/>
            <a:ext cx="1696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4"/>
          <p:cNvSpPr txBox="1">
            <a:spLocks noGrp="1"/>
          </p:cNvSpPr>
          <p:nvPr>
            <p:ph type="ctrTitle"/>
          </p:nvPr>
        </p:nvSpPr>
        <p:spPr>
          <a:xfrm>
            <a:off x="2435163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  <p:sp>
        <p:nvSpPr>
          <p:cNvPr id="228" name="Google Shape;228;p14"/>
          <p:cNvSpPr txBox="1">
            <a:spLocks noGrp="1"/>
          </p:cNvSpPr>
          <p:nvPr>
            <p:ph type="ctrTitle" idx="3"/>
          </p:nvPr>
        </p:nvSpPr>
        <p:spPr>
          <a:xfrm>
            <a:off x="5214788" y="1745575"/>
            <a:ext cx="14940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Permanent Marker"/>
              <a:buNone/>
              <a:defRPr sz="14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BIG_NUMBER_1_1_2_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5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231" name="Google Shape;231;p15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5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15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5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15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5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3" name="Google Shape;243;p15"/>
          <p:cNvSpPr txBox="1">
            <a:spLocks noGrp="1"/>
          </p:cNvSpPr>
          <p:nvPr>
            <p:ph type="ctrTitle"/>
          </p:nvPr>
        </p:nvSpPr>
        <p:spPr>
          <a:xfrm>
            <a:off x="2008800" y="516850"/>
            <a:ext cx="51264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ermanent Marker"/>
              <a:buNone/>
              <a:defRPr sz="24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Permanent Marker"/>
              <a:buNone/>
              <a:defRPr sz="3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19"/>
          <p:cNvGrpSpPr/>
          <p:nvPr/>
        </p:nvGrpSpPr>
        <p:grpSpPr>
          <a:xfrm>
            <a:off x="-12452" y="310275"/>
            <a:ext cx="9180800" cy="4538300"/>
            <a:chOff x="-12452" y="310275"/>
            <a:chExt cx="9180800" cy="4538300"/>
          </a:xfrm>
        </p:grpSpPr>
        <p:cxnSp>
          <p:nvCxnSpPr>
            <p:cNvPr id="307" name="Google Shape;307;p19"/>
            <p:cNvCxnSpPr/>
            <p:nvPr/>
          </p:nvCxnSpPr>
          <p:spPr>
            <a:xfrm>
              <a:off x="-552" y="402343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19"/>
            <p:cNvCxnSpPr/>
            <p:nvPr/>
          </p:nvCxnSpPr>
          <p:spPr>
            <a:xfrm>
              <a:off x="-12452" y="3102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19"/>
            <p:cNvCxnSpPr/>
            <p:nvPr/>
          </p:nvCxnSpPr>
          <p:spPr>
            <a:xfrm>
              <a:off x="-552" y="722848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19"/>
            <p:cNvCxnSpPr/>
            <p:nvPr/>
          </p:nvCxnSpPr>
          <p:spPr>
            <a:xfrm>
              <a:off x="-552" y="1135420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19"/>
            <p:cNvCxnSpPr/>
            <p:nvPr/>
          </p:nvCxnSpPr>
          <p:spPr>
            <a:xfrm>
              <a:off x="-552" y="1547993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19"/>
            <p:cNvCxnSpPr/>
            <p:nvPr/>
          </p:nvCxnSpPr>
          <p:spPr>
            <a:xfrm>
              <a:off x="-552" y="1960566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9"/>
            <p:cNvCxnSpPr/>
            <p:nvPr/>
          </p:nvCxnSpPr>
          <p:spPr>
            <a:xfrm>
              <a:off x="-552" y="2373139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9"/>
            <p:cNvCxnSpPr/>
            <p:nvPr/>
          </p:nvCxnSpPr>
          <p:spPr>
            <a:xfrm>
              <a:off x="-552" y="2785711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9"/>
            <p:cNvCxnSpPr/>
            <p:nvPr/>
          </p:nvCxnSpPr>
          <p:spPr>
            <a:xfrm>
              <a:off x="-552" y="3198284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19"/>
            <p:cNvCxnSpPr/>
            <p:nvPr/>
          </p:nvCxnSpPr>
          <p:spPr>
            <a:xfrm>
              <a:off x="-552" y="3610857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19"/>
            <p:cNvCxnSpPr/>
            <p:nvPr/>
          </p:nvCxnSpPr>
          <p:spPr>
            <a:xfrm>
              <a:off x="-552" y="4436002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9"/>
            <p:cNvCxnSpPr/>
            <p:nvPr/>
          </p:nvCxnSpPr>
          <p:spPr>
            <a:xfrm>
              <a:off x="-552" y="4848575"/>
              <a:ext cx="916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ermanent Marker"/>
              <a:buNone/>
              <a:defRPr sz="2800"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●"/>
              <a:defRPr sz="1100"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Comfortaa"/>
              <a:buChar char="○"/>
              <a:defRPr sz="1100"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Comfortaa"/>
              <a:buChar char="■"/>
              <a:defRPr sz="1100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60" r:id="rId5"/>
    <p:sldLayoutId id="2147483661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23"/>
          <p:cNvGrpSpPr/>
          <p:nvPr/>
        </p:nvGrpSpPr>
        <p:grpSpPr>
          <a:xfrm>
            <a:off x="2101964" y="5381558"/>
            <a:ext cx="388340" cy="497513"/>
            <a:chOff x="1344284" y="3702273"/>
            <a:chExt cx="388340" cy="497513"/>
          </a:xfrm>
        </p:grpSpPr>
        <p:sp>
          <p:nvSpPr>
            <p:cNvPr id="445" name="Google Shape;445;p23"/>
            <p:cNvSpPr/>
            <p:nvPr/>
          </p:nvSpPr>
          <p:spPr>
            <a:xfrm>
              <a:off x="1344284" y="3702273"/>
              <a:ext cx="388340" cy="424411"/>
            </a:xfrm>
            <a:custGeom>
              <a:avLst/>
              <a:gdLst/>
              <a:ahLst/>
              <a:cxnLst/>
              <a:rect l="l" t="t" r="r" b="b"/>
              <a:pathLst>
                <a:path w="11735" h="12825" extrusionOk="0">
                  <a:moveTo>
                    <a:pt x="6265" y="646"/>
                  </a:moveTo>
                  <a:lnTo>
                    <a:pt x="6265" y="646"/>
                  </a:lnTo>
                  <a:cubicBezTo>
                    <a:pt x="6997" y="1145"/>
                    <a:pt x="8079" y="1255"/>
                    <a:pt x="8938" y="1255"/>
                  </a:cubicBezTo>
                  <a:cubicBezTo>
                    <a:pt x="8987" y="1255"/>
                    <a:pt x="9034" y="1255"/>
                    <a:pt x="9081" y="1254"/>
                  </a:cubicBezTo>
                  <a:cubicBezTo>
                    <a:pt x="9625" y="1245"/>
                    <a:pt x="10362" y="1245"/>
                    <a:pt x="10834" y="928"/>
                  </a:cubicBezTo>
                  <a:lnTo>
                    <a:pt x="10834" y="928"/>
                  </a:lnTo>
                  <a:cubicBezTo>
                    <a:pt x="10726" y="1991"/>
                    <a:pt x="10794" y="3126"/>
                    <a:pt x="10987" y="4158"/>
                  </a:cubicBezTo>
                  <a:cubicBezTo>
                    <a:pt x="10075" y="4333"/>
                    <a:pt x="9240" y="4434"/>
                    <a:pt x="8391" y="4434"/>
                  </a:cubicBezTo>
                  <a:cubicBezTo>
                    <a:pt x="7802" y="4434"/>
                    <a:pt x="7207" y="4385"/>
                    <a:pt x="6574" y="4279"/>
                  </a:cubicBezTo>
                  <a:cubicBezTo>
                    <a:pt x="6570" y="3032"/>
                    <a:pt x="6478" y="1805"/>
                    <a:pt x="6265" y="646"/>
                  </a:cubicBezTo>
                  <a:close/>
                  <a:moveTo>
                    <a:pt x="3259" y="8331"/>
                  </a:moveTo>
                  <a:cubicBezTo>
                    <a:pt x="3552" y="8331"/>
                    <a:pt x="3834" y="8376"/>
                    <a:pt x="4078" y="8471"/>
                  </a:cubicBezTo>
                  <a:cubicBezTo>
                    <a:pt x="4791" y="8748"/>
                    <a:pt x="4891" y="9519"/>
                    <a:pt x="5279" y="10096"/>
                  </a:cubicBezTo>
                  <a:cubicBezTo>
                    <a:pt x="5228" y="10531"/>
                    <a:pt x="5179" y="10966"/>
                    <a:pt x="5130" y="11402"/>
                  </a:cubicBezTo>
                  <a:cubicBezTo>
                    <a:pt x="5130" y="11404"/>
                    <a:pt x="5128" y="11405"/>
                    <a:pt x="5127" y="11407"/>
                  </a:cubicBezTo>
                  <a:cubicBezTo>
                    <a:pt x="4771" y="11966"/>
                    <a:pt x="4202" y="12197"/>
                    <a:pt x="3596" y="12197"/>
                  </a:cubicBezTo>
                  <a:cubicBezTo>
                    <a:pt x="1936" y="12197"/>
                    <a:pt x="1" y="10465"/>
                    <a:pt x="1407" y="9016"/>
                  </a:cubicBezTo>
                  <a:cubicBezTo>
                    <a:pt x="1831" y="8579"/>
                    <a:pt x="2573" y="8331"/>
                    <a:pt x="3259" y="8331"/>
                  </a:cubicBezTo>
                  <a:close/>
                  <a:moveTo>
                    <a:pt x="10884" y="0"/>
                  </a:moveTo>
                  <a:cubicBezTo>
                    <a:pt x="10805" y="0"/>
                    <a:pt x="10728" y="30"/>
                    <a:pt x="10668" y="99"/>
                  </a:cubicBezTo>
                  <a:cubicBezTo>
                    <a:pt x="10329" y="494"/>
                    <a:pt x="9664" y="581"/>
                    <a:pt x="9050" y="581"/>
                  </a:cubicBezTo>
                  <a:cubicBezTo>
                    <a:pt x="8765" y="581"/>
                    <a:pt x="8491" y="562"/>
                    <a:pt x="8265" y="546"/>
                  </a:cubicBezTo>
                  <a:cubicBezTo>
                    <a:pt x="7524" y="496"/>
                    <a:pt x="6808" y="205"/>
                    <a:pt x="6075" y="205"/>
                  </a:cubicBezTo>
                  <a:cubicBezTo>
                    <a:pt x="6067" y="205"/>
                    <a:pt x="6060" y="205"/>
                    <a:pt x="6052" y="205"/>
                  </a:cubicBezTo>
                  <a:cubicBezTo>
                    <a:pt x="5960" y="205"/>
                    <a:pt x="5913" y="308"/>
                    <a:pt x="5955" y="381"/>
                  </a:cubicBezTo>
                  <a:cubicBezTo>
                    <a:pt x="5885" y="415"/>
                    <a:pt x="5838" y="484"/>
                    <a:pt x="5828" y="560"/>
                  </a:cubicBezTo>
                  <a:cubicBezTo>
                    <a:pt x="5638" y="2415"/>
                    <a:pt x="5763" y="4302"/>
                    <a:pt x="5658" y="6164"/>
                  </a:cubicBezTo>
                  <a:cubicBezTo>
                    <a:pt x="5606" y="7083"/>
                    <a:pt x="5516" y="7996"/>
                    <a:pt x="5415" y="8909"/>
                  </a:cubicBezTo>
                  <a:cubicBezTo>
                    <a:pt x="5294" y="8623"/>
                    <a:pt x="5147" y="8353"/>
                    <a:pt x="4905" y="8145"/>
                  </a:cubicBezTo>
                  <a:cubicBezTo>
                    <a:pt x="4469" y="7769"/>
                    <a:pt x="3857" y="7654"/>
                    <a:pt x="3293" y="7654"/>
                  </a:cubicBezTo>
                  <a:cubicBezTo>
                    <a:pt x="3253" y="7654"/>
                    <a:pt x="3213" y="7655"/>
                    <a:pt x="3173" y="7656"/>
                  </a:cubicBezTo>
                  <a:cubicBezTo>
                    <a:pt x="1886" y="7693"/>
                    <a:pt x="475" y="8316"/>
                    <a:pt x="276" y="9724"/>
                  </a:cubicBezTo>
                  <a:cubicBezTo>
                    <a:pt x="77" y="11122"/>
                    <a:pt x="1111" y="12298"/>
                    <a:pt x="2395" y="12677"/>
                  </a:cubicBezTo>
                  <a:cubicBezTo>
                    <a:pt x="2711" y="12769"/>
                    <a:pt x="3072" y="12824"/>
                    <a:pt x="3435" y="12824"/>
                  </a:cubicBezTo>
                  <a:cubicBezTo>
                    <a:pt x="4162" y="12824"/>
                    <a:pt x="4896" y="12605"/>
                    <a:pt x="5294" y="12035"/>
                  </a:cubicBezTo>
                  <a:cubicBezTo>
                    <a:pt x="5340" y="12052"/>
                    <a:pt x="5389" y="12061"/>
                    <a:pt x="5438" y="12061"/>
                  </a:cubicBezTo>
                  <a:cubicBezTo>
                    <a:pt x="5580" y="12061"/>
                    <a:pt x="5717" y="11988"/>
                    <a:pt x="5750" y="11825"/>
                  </a:cubicBezTo>
                  <a:cubicBezTo>
                    <a:pt x="6193" y="9633"/>
                    <a:pt x="6539" y="7180"/>
                    <a:pt x="6574" y="4783"/>
                  </a:cubicBezTo>
                  <a:cubicBezTo>
                    <a:pt x="7334" y="5024"/>
                    <a:pt x="8165" y="5154"/>
                    <a:pt x="8990" y="5154"/>
                  </a:cubicBezTo>
                  <a:cubicBezTo>
                    <a:pt x="9861" y="5154"/>
                    <a:pt x="10725" y="5009"/>
                    <a:pt x="11492" y="4694"/>
                  </a:cubicBezTo>
                  <a:cubicBezTo>
                    <a:pt x="11678" y="4617"/>
                    <a:pt x="11734" y="4443"/>
                    <a:pt x="11694" y="4300"/>
                  </a:cubicBezTo>
                  <a:cubicBezTo>
                    <a:pt x="11694" y="4297"/>
                    <a:pt x="11696" y="4296"/>
                    <a:pt x="11696" y="4293"/>
                  </a:cubicBezTo>
                  <a:cubicBezTo>
                    <a:pt x="11639" y="2969"/>
                    <a:pt x="11544" y="1574"/>
                    <a:pt x="11342" y="265"/>
                  </a:cubicBezTo>
                  <a:cubicBezTo>
                    <a:pt x="11327" y="165"/>
                    <a:pt x="11238" y="115"/>
                    <a:pt x="11146" y="112"/>
                  </a:cubicBezTo>
                  <a:cubicBezTo>
                    <a:pt x="11076" y="44"/>
                    <a:pt x="10979" y="0"/>
                    <a:pt x="108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1494921" y="4110304"/>
              <a:ext cx="98450" cy="66549"/>
            </a:xfrm>
            <a:custGeom>
              <a:avLst/>
              <a:gdLst/>
              <a:ahLst/>
              <a:cxnLst/>
              <a:rect l="l" t="t" r="r" b="b"/>
              <a:pathLst>
                <a:path w="2975" h="2011" extrusionOk="0">
                  <a:moveTo>
                    <a:pt x="2740" y="1"/>
                  </a:moveTo>
                  <a:cubicBezTo>
                    <a:pt x="2683" y="1"/>
                    <a:pt x="2629" y="27"/>
                    <a:pt x="2601" y="91"/>
                  </a:cubicBezTo>
                  <a:cubicBezTo>
                    <a:pt x="2171" y="1101"/>
                    <a:pt x="1336" y="1789"/>
                    <a:pt x="213" y="1789"/>
                  </a:cubicBezTo>
                  <a:cubicBezTo>
                    <a:pt x="189" y="1789"/>
                    <a:pt x="165" y="1789"/>
                    <a:pt x="140" y="1788"/>
                  </a:cubicBezTo>
                  <a:cubicBezTo>
                    <a:pt x="138" y="1788"/>
                    <a:pt x="137" y="1788"/>
                    <a:pt x="135" y="1788"/>
                  </a:cubicBezTo>
                  <a:cubicBezTo>
                    <a:pt x="1" y="1788"/>
                    <a:pt x="4" y="1993"/>
                    <a:pt x="140" y="2004"/>
                  </a:cubicBezTo>
                  <a:cubicBezTo>
                    <a:pt x="201" y="2008"/>
                    <a:pt x="262" y="2010"/>
                    <a:pt x="323" y="2010"/>
                  </a:cubicBezTo>
                  <a:cubicBezTo>
                    <a:pt x="1440" y="2010"/>
                    <a:pt x="2568" y="1315"/>
                    <a:pt x="2932" y="230"/>
                  </a:cubicBezTo>
                  <a:cubicBezTo>
                    <a:pt x="2975" y="103"/>
                    <a:pt x="2852" y="1"/>
                    <a:pt x="27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1556539" y="4135587"/>
              <a:ext cx="72936" cy="64199"/>
            </a:xfrm>
            <a:custGeom>
              <a:avLst/>
              <a:gdLst/>
              <a:ahLst/>
              <a:cxnLst/>
              <a:rect l="l" t="t" r="r" b="b"/>
              <a:pathLst>
                <a:path w="2204" h="1940" extrusionOk="0">
                  <a:moveTo>
                    <a:pt x="1968" y="0"/>
                  </a:moveTo>
                  <a:cubicBezTo>
                    <a:pt x="1911" y="0"/>
                    <a:pt x="1856" y="28"/>
                    <a:pt x="1827" y="93"/>
                  </a:cubicBezTo>
                  <a:cubicBezTo>
                    <a:pt x="1477" y="854"/>
                    <a:pt x="992" y="1425"/>
                    <a:pt x="159" y="1667"/>
                  </a:cubicBezTo>
                  <a:cubicBezTo>
                    <a:pt x="0" y="1714"/>
                    <a:pt x="50" y="1940"/>
                    <a:pt x="195" y="1940"/>
                  </a:cubicBezTo>
                  <a:cubicBezTo>
                    <a:pt x="207" y="1940"/>
                    <a:pt x="219" y="1938"/>
                    <a:pt x="232" y="1935"/>
                  </a:cubicBezTo>
                  <a:cubicBezTo>
                    <a:pt x="1073" y="1725"/>
                    <a:pt x="1899" y="1085"/>
                    <a:pt x="2164" y="235"/>
                  </a:cubicBezTo>
                  <a:cubicBezTo>
                    <a:pt x="2203" y="105"/>
                    <a:pt x="2081" y="0"/>
                    <a:pt x="1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23"/>
          <p:cNvGrpSpPr/>
          <p:nvPr/>
        </p:nvGrpSpPr>
        <p:grpSpPr>
          <a:xfrm>
            <a:off x="2775779" y="5472960"/>
            <a:ext cx="636336" cy="613800"/>
            <a:chOff x="2661531" y="4759645"/>
            <a:chExt cx="636336" cy="613800"/>
          </a:xfrm>
        </p:grpSpPr>
        <p:sp>
          <p:nvSpPr>
            <p:cNvPr id="476" name="Google Shape;476;p23"/>
            <p:cNvSpPr/>
            <p:nvPr/>
          </p:nvSpPr>
          <p:spPr>
            <a:xfrm>
              <a:off x="2661531" y="4759645"/>
              <a:ext cx="526601" cy="606916"/>
            </a:xfrm>
            <a:custGeom>
              <a:avLst/>
              <a:gdLst/>
              <a:ahLst/>
              <a:cxnLst/>
              <a:rect l="l" t="t" r="r" b="b"/>
              <a:pathLst>
                <a:path w="15913" h="18340" extrusionOk="0">
                  <a:moveTo>
                    <a:pt x="6413" y="0"/>
                  </a:moveTo>
                  <a:cubicBezTo>
                    <a:pt x="3152" y="0"/>
                    <a:pt x="187" y="3584"/>
                    <a:pt x="8" y="6636"/>
                  </a:cubicBezTo>
                  <a:cubicBezTo>
                    <a:pt x="0" y="6771"/>
                    <a:pt x="101" y="6850"/>
                    <a:pt x="211" y="6866"/>
                  </a:cubicBezTo>
                  <a:cubicBezTo>
                    <a:pt x="201" y="6993"/>
                    <a:pt x="279" y="7111"/>
                    <a:pt x="400" y="7148"/>
                  </a:cubicBezTo>
                  <a:cubicBezTo>
                    <a:pt x="1273" y="7460"/>
                    <a:pt x="2126" y="7825"/>
                    <a:pt x="2955" y="8241"/>
                  </a:cubicBezTo>
                  <a:cubicBezTo>
                    <a:pt x="3001" y="8265"/>
                    <a:pt x="3051" y="8277"/>
                    <a:pt x="3102" y="8277"/>
                  </a:cubicBezTo>
                  <a:cubicBezTo>
                    <a:pt x="3129" y="8277"/>
                    <a:pt x="3156" y="8274"/>
                    <a:pt x="3183" y="8267"/>
                  </a:cubicBezTo>
                  <a:cubicBezTo>
                    <a:pt x="3189" y="8267"/>
                    <a:pt x="3197" y="8266"/>
                    <a:pt x="3203" y="8264"/>
                  </a:cubicBezTo>
                  <a:cubicBezTo>
                    <a:pt x="3212" y="8263"/>
                    <a:pt x="3221" y="8261"/>
                    <a:pt x="3229" y="8258"/>
                  </a:cubicBezTo>
                  <a:cubicBezTo>
                    <a:pt x="3262" y="8249"/>
                    <a:pt x="3292" y="8232"/>
                    <a:pt x="3314" y="8207"/>
                  </a:cubicBezTo>
                  <a:cubicBezTo>
                    <a:pt x="3457" y="8097"/>
                    <a:pt x="3515" y="7889"/>
                    <a:pt x="3391" y="7742"/>
                  </a:cubicBezTo>
                  <a:cubicBezTo>
                    <a:pt x="3504" y="7207"/>
                    <a:pt x="3934" y="6799"/>
                    <a:pt x="4420" y="6799"/>
                  </a:cubicBezTo>
                  <a:cubicBezTo>
                    <a:pt x="4657" y="6799"/>
                    <a:pt x="4908" y="6896"/>
                    <a:pt x="5142" y="7122"/>
                  </a:cubicBezTo>
                  <a:cubicBezTo>
                    <a:pt x="5918" y="7869"/>
                    <a:pt x="5341" y="8874"/>
                    <a:pt x="4532" y="9252"/>
                  </a:cubicBezTo>
                  <a:cubicBezTo>
                    <a:pt x="4245" y="9386"/>
                    <a:pt x="4400" y="9844"/>
                    <a:pt x="4678" y="9844"/>
                  </a:cubicBezTo>
                  <a:cubicBezTo>
                    <a:pt x="4692" y="9844"/>
                    <a:pt x="4706" y="9843"/>
                    <a:pt x="4720" y="9840"/>
                  </a:cubicBezTo>
                  <a:cubicBezTo>
                    <a:pt x="4757" y="9926"/>
                    <a:pt x="4835" y="9995"/>
                    <a:pt x="4964" y="9998"/>
                  </a:cubicBezTo>
                  <a:cubicBezTo>
                    <a:pt x="6431" y="10041"/>
                    <a:pt x="8444" y="9995"/>
                    <a:pt x="9286" y="11477"/>
                  </a:cubicBezTo>
                  <a:cubicBezTo>
                    <a:pt x="9770" y="12332"/>
                    <a:pt x="9545" y="13398"/>
                    <a:pt x="8580" y="13769"/>
                  </a:cubicBezTo>
                  <a:cubicBezTo>
                    <a:pt x="8352" y="13857"/>
                    <a:pt x="8124" y="13891"/>
                    <a:pt x="7898" y="13891"/>
                  </a:cubicBezTo>
                  <a:cubicBezTo>
                    <a:pt x="7418" y="13891"/>
                    <a:pt x="6943" y="13735"/>
                    <a:pt x="6473" y="13606"/>
                  </a:cubicBezTo>
                  <a:cubicBezTo>
                    <a:pt x="6422" y="13539"/>
                    <a:pt x="6339" y="13500"/>
                    <a:pt x="6260" y="13500"/>
                  </a:cubicBezTo>
                  <a:cubicBezTo>
                    <a:pt x="6218" y="13500"/>
                    <a:pt x="6178" y="13511"/>
                    <a:pt x="6143" y="13534"/>
                  </a:cubicBezTo>
                  <a:cubicBezTo>
                    <a:pt x="6141" y="13534"/>
                    <a:pt x="6139" y="13534"/>
                    <a:pt x="6137" y="13534"/>
                  </a:cubicBezTo>
                  <a:cubicBezTo>
                    <a:pt x="5853" y="13534"/>
                    <a:pt x="5704" y="13916"/>
                    <a:pt x="5966" y="14087"/>
                  </a:cubicBezTo>
                  <a:cubicBezTo>
                    <a:pt x="5774" y="14971"/>
                    <a:pt x="5564" y="15826"/>
                    <a:pt x="5203" y="16669"/>
                  </a:cubicBezTo>
                  <a:cubicBezTo>
                    <a:pt x="5083" y="16949"/>
                    <a:pt x="5323" y="17206"/>
                    <a:pt x="5547" y="17206"/>
                  </a:cubicBezTo>
                  <a:cubicBezTo>
                    <a:pt x="5649" y="17206"/>
                    <a:pt x="5747" y="17152"/>
                    <a:pt x="5806" y="17023"/>
                  </a:cubicBezTo>
                  <a:cubicBezTo>
                    <a:pt x="6188" y="16190"/>
                    <a:pt x="6467" y="15276"/>
                    <a:pt x="6519" y="14352"/>
                  </a:cubicBezTo>
                  <a:cubicBezTo>
                    <a:pt x="6914" y="14498"/>
                    <a:pt x="7342" y="14573"/>
                    <a:pt x="7763" y="14573"/>
                  </a:cubicBezTo>
                  <a:cubicBezTo>
                    <a:pt x="9133" y="14573"/>
                    <a:pt x="10422" y="13785"/>
                    <a:pt x="10236" y="12128"/>
                  </a:cubicBezTo>
                  <a:cubicBezTo>
                    <a:pt x="9988" y="9922"/>
                    <a:pt x="7659" y="9417"/>
                    <a:pt x="5755" y="9417"/>
                  </a:cubicBezTo>
                  <a:cubicBezTo>
                    <a:pt x="5643" y="9417"/>
                    <a:pt x="5533" y="9419"/>
                    <a:pt x="5425" y="9422"/>
                  </a:cubicBezTo>
                  <a:cubicBezTo>
                    <a:pt x="6254" y="8661"/>
                    <a:pt x="6416" y="7293"/>
                    <a:pt x="5382" y="6533"/>
                  </a:cubicBezTo>
                  <a:cubicBezTo>
                    <a:pt x="5109" y="6333"/>
                    <a:pt x="4787" y="6243"/>
                    <a:pt x="4465" y="6243"/>
                  </a:cubicBezTo>
                  <a:cubicBezTo>
                    <a:pt x="3720" y="6243"/>
                    <a:pt x="2979" y="6729"/>
                    <a:pt x="2873" y="7448"/>
                  </a:cubicBezTo>
                  <a:cubicBezTo>
                    <a:pt x="2135" y="7085"/>
                    <a:pt x="1342" y="6792"/>
                    <a:pt x="547" y="6615"/>
                  </a:cubicBezTo>
                  <a:cubicBezTo>
                    <a:pt x="532" y="6612"/>
                    <a:pt x="515" y="6612"/>
                    <a:pt x="498" y="6612"/>
                  </a:cubicBezTo>
                  <a:cubicBezTo>
                    <a:pt x="1111" y="4218"/>
                    <a:pt x="3050" y="1378"/>
                    <a:pt x="5607" y="877"/>
                  </a:cubicBezTo>
                  <a:cubicBezTo>
                    <a:pt x="5875" y="825"/>
                    <a:pt x="6145" y="799"/>
                    <a:pt x="6411" y="799"/>
                  </a:cubicBezTo>
                  <a:cubicBezTo>
                    <a:pt x="7774" y="799"/>
                    <a:pt x="9054" y="1485"/>
                    <a:pt x="9596" y="2830"/>
                  </a:cubicBezTo>
                  <a:cubicBezTo>
                    <a:pt x="10308" y="4591"/>
                    <a:pt x="9268" y="5867"/>
                    <a:pt x="8167" y="7111"/>
                  </a:cubicBezTo>
                  <a:cubicBezTo>
                    <a:pt x="7938" y="7370"/>
                    <a:pt x="8171" y="7715"/>
                    <a:pt x="8432" y="7715"/>
                  </a:cubicBezTo>
                  <a:cubicBezTo>
                    <a:pt x="8447" y="7715"/>
                    <a:pt x="8462" y="7714"/>
                    <a:pt x="8477" y="7711"/>
                  </a:cubicBezTo>
                  <a:cubicBezTo>
                    <a:pt x="8493" y="7714"/>
                    <a:pt x="8508" y="7716"/>
                    <a:pt x="8524" y="7716"/>
                  </a:cubicBezTo>
                  <a:cubicBezTo>
                    <a:pt x="8546" y="7716"/>
                    <a:pt x="8569" y="7712"/>
                    <a:pt x="8591" y="7705"/>
                  </a:cubicBezTo>
                  <a:cubicBezTo>
                    <a:pt x="9118" y="7540"/>
                    <a:pt x="9645" y="7462"/>
                    <a:pt x="10156" y="7462"/>
                  </a:cubicBezTo>
                  <a:cubicBezTo>
                    <a:pt x="13306" y="7462"/>
                    <a:pt x="15848" y="10406"/>
                    <a:pt x="14279" y="13740"/>
                  </a:cubicBezTo>
                  <a:cubicBezTo>
                    <a:pt x="13035" y="16386"/>
                    <a:pt x="10978" y="17479"/>
                    <a:pt x="8514" y="17479"/>
                  </a:cubicBezTo>
                  <a:cubicBezTo>
                    <a:pt x="7742" y="17479"/>
                    <a:pt x="6929" y="17371"/>
                    <a:pt x="6088" y="17170"/>
                  </a:cubicBezTo>
                  <a:cubicBezTo>
                    <a:pt x="6055" y="17162"/>
                    <a:pt x="6023" y="17159"/>
                    <a:pt x="5993" y="17159"/>
                  </a:cubicBezTo>
                  <a:cubicBezTo>
                    <a:pt x="5609" y="17159"/>
                    <a:pt x="5475" y="17754"/>
                    <a:pt x="5894" y="17872"/>
                  </a:cubicBezTo>
                  <a:cubicBezTo>
                    <a:pt x="6868" y="18146"/>
                    <a:pt x="7898" y="18339"/>
                    <a:pt x="8910" y="18339"/>
                  </a:cubicBezTo>
                  <a:cubicBezTo>
                    <a:pt x="10134" y="18339"/>
                    <a:pt x="11331" y="18057"/>
                    <a:pt x="12371" y="17291"/>
                  </a:cubicBezTo>
                  <a:cubicBezTo>
                    <a:pt x="13878" y="16184"/>
                    <a:pt x="15236" y="14273"/>
                    <a:pt x="15488" y="12395"/>
                  </a:cubicBezTo>
                  <a:cubicBezTo>
                    <a:pt x="15913" y="9217"/>
                    <a:pt x="13365" y="6756"/>
                    <a:pt x="10508" y="6756"/>
                  </a:cubicBezTo>
                  <a:cubicBezTo>
                    <a:pt x="10101" y="6756"/>
                    <a:pt x="9688" y="6805"/>
                    <a:pt x="9277" y="6910"/>
                  </a:cubicBezTo>
                  <a:cubicBezTo>
                    <a:pt x="10125" y="5875"/>
                    <a:pt x="10775" y="4712"/>
                    <a:pt x="10510" y="3302"/>
                  </a:cubicBezTo>
                  <a:cubicBezTo>
                    <a:pt x="10208" y="1689"/>
                    <a:pt x="8934" y="442"/>
                    <a:pt x="7341" y="99"/>
                  </a:cubicBezTo>
                  <a:cubicBezTo>
                    <a:pt x="7030" y="32"/>
                    <a:pt x="6720" y="0"/>
                    <a:pt x="64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3141173" y="5288794"/>
              <a:ext cx="74193" cy="84651"/>
            </a:xfrm>
            <a:custGeom>
              <a:avLst/>
              <a:gdLst/>
              <a:ahLst/>
              <a:cxnLst/>
              <a:rect l="l" t="t" r="r" b="b"/>
              <a:pathLst>
                <a:path w="2242" h="2558" extrusionOk="0">
                  <a:moveTo>
                    <a:pt x="2065" y="0"/>
                  </a:moveTo>
                  <a:cubicBezTo>
                    <a:pt x="1994" y="0"/>
                    <a:pt x="1922" y="37"/>
                    <a:pt x="1902" y="117"/>
                  </a:cubicBezTo>
                  <a:cubicBezTo>
                    <a:pt x="1658" y="1076"/>
                    <a:pt x="1098" y="1886"/>
                    <a:pt x="156" y="2265"/>
                  </a:cubicBezTo>
                  <a:cubicBezTo>
                    <a:pt x="1" y="2326"/>
                    <a:pt x="40" y="2558"/>
                    <a:pt x="181" y="2558"/>
                  </a:cubicBezTo>
                  <a:cubicBezTo>
                    <a:pt x="197" y="2558"/>
                    <a:pt x="215" y="2555"/>
                    <a:pt x="234" y="2548"/>
                  </a:cubicBezTo>
                  <a:cubicBezTo>
                    <a:pt x="1274" y="2177"/>
                    <a:pt x="2104" y="1280"/>
                    <a:pt x="2230" y="162"/>
                  </a:cubicBezTo>
                  <a:cubicBezTo>
                    <a:pt x="2241" y="58"/>
                    <a:pt x="2154" y="0"/>
                    <a:pt x="20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3220761" y="5295379"/>
              <a:ext cx="77106" cy="76973"/>
            </a:xfrm>
            <a:custGeom>
              <a:avLst/>
              <a:gdLst/>
              <a:ahLst/>
              <a:cxnLst/>
              <a:rect l="l" t="t" r="r" b="b"/>
              <a:pathLst>
                <a:path w="2330" h="2326" extrusionOk="0">
                  <a:moveTo>
                    <a:pt x="2062" y="1"/>
                  </a:moveTo>
                  <a:cubicBezTo>
                    <a:pt x="2001" y="1"/>
                    <a:pt x="1940" y="29"/>
                    <a:pt x="1898" y="96"/>
                  </a:cubicBezTo>
                  <a:cubicBezTo>
                    <a:pt x="1413" y="862"/>
                    <a:pt x="852" y="1507"/>
                    <a:pt x="123" y="2049"/>
                  </a:cubicBezTo>
                  <a:cubicBezTo>
                    <a:pt x="0" y="2141"/>
                    <a:pt x="70" y="2325"/>
                    <a:pt x="193" y="2325"/>
                  </a:cubicBezTo>
                  <a:cubicBezTo>
                    <a:pt x="217" y="2325"/>
                    <a:pt x="243" y="2318"/>
                    <a:pt x="270" y="2302"/>
                  </a:cubicBezTo>
                  <a:cubicBezTo>
                    <a:pt x="1073" y="1813"/>
                    <a:pt x="1780" y="1118"/>
                    <a:pt x="2241" y="297"/>
                  </a:cubicBezTo>
                  <a:cubicBezTo>
                    <a:pt x="2329" y="141"/>
                    <a:pt x="2197" y="1"/>
                    <a:pt x="20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23"/>
          <p:cNvGrpSpPr/>
          <p:nvPr/>
        </p:nvGrpSpPr>
        <p:grpSpPr>
          <a:xfrm>
            <a:off x="4199343" y="5765399"/>
            <a:ext cx="142364" cy="69263"/>
            <a:chOff x="4756021" y="3831533"/>
            <a:chExt cx="142364" cy="69263"/>
          </a:xfrm>
        </p:grpSpPr>
        <p:sp>
          <p:nvSpPr>
            <p:cNvPr id="490" name="Google Shape;490;p23"/>
            <p:cNvSpPr/>
            <p:nvPr/>
          </p:nvSpPr>
          <p:spPr>
            <a:xfrm>
              <a:off x="4756021" y="3831533"/>
              <a:ext cx="118802" cy="28923"/>
            </a:xfrm>
            <a:custGeom>
              <a:avLst/>
              <a:gdLst/>
              <a:ahLst/>
              <a:cxnLst/>
              <a:rect l="l" t="t" r="r" b="b"/>
              <a:pathLst>
                <a:path w="3590" h="874" extrusionOk="0">
                  <a:moveTo>
                    <a:pt x="3290" y="1"/>
                  </a:moveTo>
                  <a:cubicBezTo>
                    <a:pt x="3279" y="1"/>
                    <a:pt x="3267" y="2"/>
                    <a:pt x="3254" y="4"/>
                  </a:cubicBezTo>
                  <a:cubicBezTo>
                    <a:pt x="2219" y="177"/>
                    <a:pt x="1176" y="361"/>
                    <a:pt x="151" y="587"/>
                  </a:cubicBezTo>
                  <a:cubicBezTo>
                    <a:pt x="0" y="621"/>
                    <a:pt x="24" y="873"/>
                    <a:pt x="172" y="873"/>
                  </a:cubicBezTo>
                  <a:cubicBezTo>
                    <a:pt x="178" y="873"/>
                    <a:pt x="184" y="873"/>
                    <a:pt x="189" y="872"/>
                  </a:cubicBezTo>
                  <a:cubicBezTo>
                    <a:pt x="1246" y="741"/>
                    <a:pt x="2308" y="564"/>
                    <a:pt x="3357" y="378"/>
                  </a:cubicBezTo>
                  <a:cubicBezTo>
                    <a:pt x="3589" y="335"/>
                    <a:pt x="3507" y="1"/>
                    <a:pt x="32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4801887" y="3872303"/>
              <a:ext cx="96498" cy="28493"/>
            </a:xfrm>
            <a:custGeom>
              <a:avLst/>
              <a:gdLst/>
              <a:ahLst/>
              <a:cxnLst/>
              <a:rect l="l" t="t" r="r" b="b"/>
              <a:pathLst>
                <a:path w="2916" h="861" extrusionOk="0">
                  <a:moveTo>
                    <a:pt x="2651" y="0"/>
                  </a:moveTo>
                  <a:cubicBezTo>
                    <a:pt x="2622" y="0"/>
                    <a:pt x="2591" y="8"/>
                    <a:pt x="2559" y="26"/>
                  </a:cubicBezTo>
                  <a:cubicBezTo>
                    <a:pt x="1994" y="348"/>
                    <a:pt x="1400" y="522"/>
                    <a:pt x="772" y="522"/>
                  </a:cubicBezTo>
                  <a:cubicBezTo>
                    <a:pt x="611" y="522"/>
                    <a:pt x="448" y="510"/>
                    <a:pt x="283" y="487"/>
                  </a:cubicBezTo>
                  <a:cubicBezTo>
                    <a:pt x="274" y="486"/>
                    <a:pt x="266" y="485"/>
                    <a:pt x="257" y="485"/>
                  </a:cubicBezTo>
                  <a:cubicBezTo>
                    <a:pt x="76" y="485"/>
                    <a:pt x="1" y="760"/>
                    <a:pt x="197" y="795"/>
                  </a:cubicBezTo>
                  <a:cubicBezTo>
                    <a:pt x="430" y="838"/>
                    <a:pt x="664" y="860"/>
                    <a:pt x="896" y="860"/>
                  </a:cubicBezTo>
                  <a:cubicBezTo>
                    <a:pt x="1543" y="860"/>
                    <a:pt x="2180" y="691"/>
                    <a:pt x="2744" y="345"/>
                  </a:cubicBezTo>
                  <a:cubicBezTo>
                    <a:pt x="2915" y="240"/>
                    <a:pt x="2812" y="0"/>
                    <a:pt x="26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3"/>
          <p:cNvGrpSpPr/>
          <p:nvPr/>
        </p:nvGrpSpPr>
        <p:grpSpPr>
          <a:xfrm>
            <a:off x="4188388" y="5256999"/>
            <a:ext cx="591495" cy="708080"/>
            <a:chOff x="4349976" y="4801904"/>
            <a:chExt cx="591495" cy="708080"/>
          </a:xfrm>
        </p:grpSpPr>
        <p:sp>
          <p:nvSpPr>
            <p:cNvPr id="493" name="Google Shape;493;p23"/>
            <p:cNvSpPr/>
            <p:nvPr/>
          </p:nvSpPr>
          <p:spPr>
            <a:xfrm>
              <a:off x="4349976" y="4903597"/>
              <a:ext cx="591495" cy="606387"/>
            </a:xfrm>
            <a:custGeom>
              <a:avLst/>
              <a:gdLst/>
              <a:ahLst/>
              <a:cxnLst/>
              <a:rect l="l" t="t" r="r" b="b"/>
              <a:pathLst>
                <a:path w="17874" h="18324" extrusionOk="0">
                  <a:moveTo>
                    <a:pt x="10896" y="776"/>
                  </a:moveTo>
                  <a:cubicBezTo>
                    <a:pt x="13647" y="776"/>
                    <a:pt x="15832" y="3106"/>
                    <a:pt x="14867" y="5891"/>
                  </a:cubicBezTo>
                  <a:cubicBezTo>
                    <a:pt x="13631" y="9465"/>
                    <a:pt x="8479" y="10828"/>
                    <a:pt x="5400" y="12215"/>
                  </a:cubicBezTo>
                  <a:cubicBezTo>
                    <a:pt x="5191" y="12309"/>
                    <a:pt x="5166" y="12500"/>
                    <a:pt x="5240" y="12661"/>
                  </a:cubicBezTo>
                  <a:cubicBezTo>
                    <a:pt x="5243" y="12742"/>
                    <a:pt x="5282" y="12816"/>
                    <a:pt x="5345" y="12865"/>
                  </a:cubicBezTo>
                  <a:cubicBezTo>
                    <a:pt x="6742" y="13836"/>
                    <a:pt x="8825" y="14304"/>
                    <a:pt x="10496" y="14759"/>
                  </a:cubicBezTo>
                  <a:cubicBezTo>
                    <a:pt x="9866" y="15596"/>
                    <a:pt x="9298" y="16476"/>
                    <a:pt x="8793" y="17392"/>
                  </a:cubicBezTo>
                  <a:cubicBezTo>
                    <a:pt x="6381" y="16017"/>
                    <a:pt x="3613" y="14332"/>
                    <a:pt x="881" y="13787"/>
                  </a:cubicBezTo>
                  <a:cubicBezTo>
                    <a:pt x="1280" y="13047"/>
                    <a:pt x="1656" y="12312"/>
                    <a:pt x="2143" y="11621"/>
                  </a:cubicBezTo>
                  <a:cubicBezTo>
                    <a:pt x="2640" y="10913"/>
                    <a:pt x="3235" y="10290"/>
                    <a:pt x="3754" y="9604"/>
                  </a:cubicBezTo>
                  <a:cubicBezTo>
                    <a:pt x="3811" y="9639"/>
                    <a:pt x="3876" y="9657"/>
                    <a:pt x="3942" y="9657"/>
                  </a:cubicBezTo>
                  <a:cubicBezTo>
                    <a:pt x="3973" y="9657"/>
                    <a:pt x="4005" y="9653"/>
                    <a:pt x="4036" y="9645"/>
                  </a:cubicBezTo>
                  <a:lnTo>
                    <a:pt x="4074" y="9636"/>
                  </a:lnTo>
                  <a:cubicBezTo>
                    <a:pt x="4106" y="9627"/>
                    <a:pt x="4137" y="9613"/>
                    <a:pt x="4164" y="9596"/>
                  </a:cubicBezTo>
                  <a:cubicBezTo>
                    <a:pt x="6305" y="9593"/>
                    <a:pt x="12412" y="7547"/>
                    <a:pt x="11396" y="4956"/>
                  </a:cubicBezTo>
                  <a:cubicBezTo>
                    <a:pt x="11507" y="4137"/>
                    <a:pt x="10764" y="3743"/>
                    <a:pt x="9935" y="3743"/>
                  </a:cubicBezTo>
                  <a:cubicBezTo>
                    <a:pt x="9183" y="3743"/>
                    <a:pt x="8362" y="4068"/>
                    <a:pt x="8045" y="4697"/>
                  </a:cubicBezTo>
                  <a:cubicBezTo>
                    <a:pt x="7388" y="4302"/>
                    <a:pt x="6733" y="3880"/>
                    <a:pt x="6054" y="3527"/>
                  </a:cubicBezTo>
                  <a:cubicBezTo>
                    <a:pt x="7168" y="1883"/>
                    <a:pt x="8707" y="833"/>
                    <a:pt x="10769" y="777"/>
                  </a:cubicBezTo>
                  <a:cubicBezTo>
                    <a:pt x="10811" y="776"/>
                    <a:pt x="10854" y="776"/>
                    <a:pt x="10896" y="776"/>
                  </a:cubicBezTo>
                  <a:close/>
                  <a:moveTo>
                    <a:pt x="10742" y="0"/>
                  </a:moveTo>
                  <a:cubicBezTo>
                    <a:pt x="8458" y="0"/>
                    <a:pt x="6146" y="1179"/>
                    <a:pt x="5520" y="3435"/>
                  </a:cubicBezTo>
                  <a:cubicBezTo>
                    <a:pt x="5497" y="3508"/>
                    <a:pt x="5512" y="3588"/>
                    <a:pt x="5560" y="3648"/>
                  </a:cubicBezTo>
                  <a:cubicBezTo>
                    <a:pt x="5550" y="3720"/>
                    <a:pt x="5575" y="3793"/>
                    <a:pt x="5627" y="3847"/>
                  </a:cubicBezTo>
                  <a:cubicBezTo>
                    <a:pt x="6263" y="4518"/>
                    <a:pt x="7126" y="5063"/>
                    <a:pt x="7943" y="5490"/>
                  </a:cubicBezTo>
                  <a:cubicBezTo>
                    <a:pt x="8004" y="5522"/>
                    <a:pt x="8064" y="5536"/>
                    <a:pt x="8120" y="5536"/>
                  </a:cubicBezTo>
                  <a:cubicBezTo>
                    <a:pt x="8375" y="5536"/>
                    <a:pt x="8556" y="5246"/>
                    <a:pt x="8457" y="5021"/>
                  </a:cubicBezTo>
                  <a:cubicBezTo>
                    <a:pt x="8788" y="4729"/>
                    <a:pt x="9067" y="4443"/>
                    <a:pt x="9546" y="4341"/>
                  </a:cubicBezTo>
                  <a:cubicBezTo>
                    <a:pt x="9645" y="4321"/>
                    <a:pt x="9749" y="4310"/>
                    <a:pt x="9855" y="4310"/>
                  </a:cubicBezTo>
                  <a:cubicBezTo>
                    <a:pt x="10334" y="4310"/>
                    <a:pt x="10834" y="4533"/>
                    <a:pt x="10860" y="5075"/>
                  </a:cubicBezTo>
                  <a:cubicBezTo>
                    <a:pt x="10862" y="5139"/>
                    <a:pt x="10888" y="5201"/>
                    <a:pt x="10934" y="5245"/>
                  </a:cubicBezTo>
                  <a:cubicBezTo>
                    <a:pt x="10703" y="7295"/>
                    <a:pt x="5913" y="8841"/>
                    <a:pt x="4138" y="8841"/>
                  </a:cubicBezTo>
                  <a:cubicBezTo>
                    <a:pt x="4068" y="8841"/>
                    <a:pt x="4002" y="8839"/>
                    <a:pt x="3941" y="8834"/>
                  </a:cubicBezTo>
                  <a:cubicBezTo>
                    <a:pt x="3933" y="8833"/>
                    <a:pt x="3926" y="8833"/>
                    <a:pt x="3918" y="8833"/>
                  </a:cubicBezTo>
                  <a:cubicBezTo>
                    <a:pt x="3768" y="8833"/>
                    <a:pt x="3615" y="8963"/>
                    <a:pt x="3573" y="9111"/>
                  </a:cubicBezTo>
                  <a:cubicBezTo>
                    <a:pt x="3546" y="9115"/>
                    <a:pt x="3520" y="9126"/>
                    <a:pt x="3497" y="9141"/>
                  </a:cubicBezTo>
                  <a:cubicBezTo>
                    <a:pt x="1983" y="10139"/>
                    <a:pt x="720" y="12039"/>
                    <a:pt x="96" y="13716"/>
                  </a:cubicBezTo>
                  <a:cubicBezTo>
                    <a:pt x="0" y="13974"/>
                    <a:pt x="234" y="14168"/>
                    <a:pt x="463" y="14168"/>
                  </a:cubicBezTo>
                  <a:cubicBezTo>
                    <a:pt x="514" y="14168"/>
                    <a:pt x="564" y="14158"/>
                    <a:pt x="611" y="14137"/>
                  </a:cubicBezTo>
                  <a:cubicBezTo>
                    <a:pt x="1849" y="14931"/>
                    <a:pt x="3305" y="15441"/>
                    <a:pt x="4625" y="16084"/>
                  </a:cubicBezTo>
                  <a:cubicBezTo>
                    <a:pt x="6030" y="16769"/>
                    <a:pt x="7408" y="17498"/>
                    <a:pt x="8764" y="18270"/>
                  </a:cubicBezTo>
                  <a:cubicBezTo>
                    <a:pt x="8830" y="18307"/>
                    <a:pt x="8894" y="18323"/>
                    <a:pt x="8956" y="18323"/>
                  </a:cubicBezTo>
                  <a:cubicBezTo>
                    <a:pt x="9242" y="18323"/>
                    <a:pt x="9447" y="17963"/>
                    <a:pt x="9289" y="17723"/>
                  </a:cubicBezTo>
                  <a:cubicBezTo>
                    <a:pt x="9971" y="16859"/>
                    <a:pt x="10625" y="15922"/>
                    <a:pt x="11155" y="14977"/>
                  </a:cubicBezTo>
                  <a:cubicBezTo>
                    <a:pt x="11200" y="14893"/>
                    <a:pt x="11205" y="14791"/>
                    <a:pt x="11165" y="14704"/>
                  </a:cubicBezTo>
                  <a:cubicBezTo>
                    <a:pt x="11303" y="14513"/>
                    <a:pt x="11274" y="14190"/>
                    <a:pt x="10977" y="14098"/>
                  </a:cubicBezTo>
                  <a:cubicBezTo>
                    <a:pt x="10004" y="13799"/>
                    <a:pt x="9027" y="13508"/>
                    <a:pt x="8061" y="13188"/>
                  </a:cubicBezTo>
                  <a:cubicBezTo>
                    <a:pt x="7512" y="13006"/>
                    <a:pt x="6963" y="12782"/>
                    <a:pt x="6404" y="12618"/>
                  </a:cubicBezTo>
                  <a:cubicBezTo>
                    <a:pt x="10288" y="10950"/>
                    <a:pt x="17874" y="8164"/>
                    <a:pt x="15520" y="2761"/>
                  </a:cubicBezTo>
                  <a:cubicBezTo>
                    <a:pt x="14708" y="898"/>
                    <a:pt x="12735" y="0"/>
                    <a:pt x="10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533971" y="4859452"/>
              <a:ext cx="92626" cy="57482"/>
            </a:xfrm>
            <a:custGeom>
              <a:avLst/>
              <a:gdLst/>
              <a:ahLst/>
              <a:cxnLst/>
              <a:rect l="l" t="t" r="r" b="b"/>
              <a:pathLst>
                <a:path w="2799" h="1737" extrusionOk="0">
                  <a:moveTo>
                    <a:pt x="2576" y="1"/>
                  </a:moveTo>
                  <a:cubicBezTo>
                    <a:pt x="2572" y="1"/>
                    <a:pt x="2569" y="1"/>
                    <a:pt x="2565" y="1"/>
                  </a:cubicBezTo>
                  <a:cubicBezTo>
                    <a:pt x="1547" y="58"/>
                    <a:pt x="598" y="695"/>
                    <a:pt x="64" y="1545"/>
                  </a:cubicBezTo>
                  <a:cubicBezTo>
                    <a:pt x="0" y="1648"/>
                    <a:pt x="87" y="1737"/>
                    <a:pt x="180" y="1737"/>
                  </a:cubicBezTo>
                  <a:cubicBezTo>
                    <a:pt x="220" y="1737"/>
                    <a:pt x="262" y="1720"/>
                    <a:pt x="292" y="1680"/>
                  </a:cubicBezTo>
                  <a:cubicBezTo>
                    <a:pt x="882" y="894"/>
                    <a:pt x="1663" y="509"/>
                    <a:pt x="2611" y="341"/>
                  </a:cubicBezTo>
                  <a:cubicBezTo>
                    <a:pt x="2799" y="308"/>
                    <a:pt x="2761" y="1"/>
                    <a:pt x="25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4548134" y="4801904"/>
              <a:ext cx="94777" cy="51823"/>
            </a:xfrm>
            <a:custGeom>
              <a:avLst/>
              <a:gdLst/>
              <a:ahLst/>
              <a:cxnLst/>
              <a:rect l="l" t="t" r="r" b="b"/>
              <a:pathLst>
                <a:path w="2864" h="1566" extrusionOk="0">
                  <a:moveTo>
                    <a:pt x="2592" y="0"/>
                  </a:moveTo>
                  <a:cubicBezTo>
                    <a:pt x="2565" y="0"/>
                    <a:pt x="2537" y="7"/>
                    <a:pt x="2508" y="21"/>
                  </a:cubicBezTo>
                  <a:cubicBezTo>
                    <a:pt x="1707" y="420"/>
                    <a:pt x="919" y="853"/>
                    <a:pt x="143" y="1297"/>
                  </a:cubicBezTo>
                  <a:cubicBezTo>
                    <a:pt x="1" y="1378"/>
                    <a:pt x="88" y="1565"/>
                    <a:pt x="221" y="1565"/>
                  </a:cubicBezTo>
                  <a:cubicBezTo>
                    <a:pt x="243" y="1565"/>
                    <a:pt x="266" y="1560"/>
                    <a:pt x="290" y="1548"/>
                  </a:cubicBezTo>
                  <a:cubicBezTo>
                    <a:pt x="1097" y="1163"/>
                    <a:pt x="1904" y="761"/>
                    <a:pt x="2688" y="331"/>
                  </a:cubicBezTo>
                  <a:cubicBezTo>
                    <a:pt x="2863" y="235"/>
                    <a:pt x="2755" y="0"/>
                    <a:pt x="25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23"/>
          <p:cNvGrpSpPr/>
          <p:nvPr/>
        </p:nvGrpSpPr>
        <p:grpSpPr>
          <a:xfrm>
            <a:off x="5580744" y="5720277"/>
            <a:ext cx="147626" cy="102487"/>
            <a:chOff x="5630954" y="5096427"/>
            <a:chExt cx="147626" cy="102487"/>
          </a:xfrm>
        </p:grpSpPr>
        <p:sp>
          <p:nvSpPr>
            <p:cNvPr id="497" name="Google Shape;497;p23"/>
            <p:cNvSpPr/>
            <p:nvPr/>
          </p:nvSpPr>
          <p:spPr>
            <a:xfrm>
              <a:off x="5630954" y="5129023"/>
              <a:ext cx="86173" cy="60195"/>
            </a:xfrm>
            <a:custGeom>
              <a:avLst/>
              <a:gdLst/>
              <a:ahLst/>
              <a:cxnLst/>
              <a:rect l="l" t="t" r="r" b="b"/>
              <a:pathLst>
                <a:path w="2604" h="1819" extrusionOk="0">
                  <a:moveTo>
                    <a:pt x="2344" y="1"/>
                  </a:moveTo>
                  <a:cubicBezTo>
                    <a:pt x="2285" y="1"/>
                    <a:pt x="2225" y="25"/>
                    <a:pt x="2181" y="83"/>
                  </a:cubicBezTo>
                  <a:cubicBezTo>
                    <a:pt x="1645" y="776"/>
                    <a:pt x="1019" y="1286"/>
                    <a:pt x="164" y="1535"/>
                  </a:cubicBezTo>
                  <a:cubicBezTo>
                    <a:pt x="0" y="1583"/>
                    <a:pt x="50" y="1818"/>
                    <a:pt x="201" y="1818"/>
                  </a:cubicBezTo>
                  <a:cubicBezTo>
                    <a:pt x="214" y="1818"/>
                    <a:pt x="227" y="1817"/>
                    <a:pt x="241" y="1813"/>
                  </a:cubicBezTo>
                  <a:cubicBezTo>
                    <a:pt x="1137" y="1588"/>
                    <a:pt x="2001" y="1060"/>
                    <a:pt x="2509" y="274"/>
                  </a:cubicBezTo>
                  <a:cubicBezTo>
                    <a:pt x="2604" y="127"/>
                    <a:pt x="2478" y="1"/>
                    <a:pt x="23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5696146" y="5096427"/>
              <a:ext cx="82433" cy="102487"/>
            </a:xfrm>
            <a:custGeom>
              <a:avLst/>
              <a:gdLst/>
              <a:ahLst/>
              <a:cxnLst/>
              <a:rect l="l" t="t" r="r" b="b"/>
              <a:pathLst>
                <a:path w="2491" h="3097" extrusionOk="0">
                  <a:moveTo>
                    <a:pt x="2244" y="0"/>
                  </a:moveTo>
                  <a:cubicBezTo>
                    <a:pt x="2166" y="0"/>
                    <a:pt x="2093" y="45"/>
                    <a:pt x="2072" y="149"/>
                  </a:cubicBezTo>
                  <a:cubicBezTo>
                    <a:pt x="1823" y="1340"/>
                    <a:pt x="1156" y="2212"/>
                    <a:pt x="119" y="2827"/>
                  </a:cubicBezTo>
                  <a:cubicBezTo>
                    <a:pt x="1" y="2897"/>
                    <a:pt x="58" y="3096"/>
                    <a:pt x="180" y="3096"/>
                  </a:cubicBezTo>
                  <a:cubicBezTo>
                    <a:pt x="195" y="3096"/>
                    <a:pt x="211" y="3093"/>
                    <a:pt x="228" y="3086"/>
                  </a:cubicBezTo>
                  <a:cubicBezTo>
                    <a:pt x="1397" y="2619"/>
                    <a:pt x="2268" y="1492"/>
                    <a:pt x="2466" y="256"/>
                  </a:cubicBezTo>
                  <a:cubicBezTo>
                    <a:pt x="2491" y="103"/>
                    <a:pt x="2362" y="0"/>
                    <a:pt x="22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23"/>
          <p:cNvGrpSpPr/>
          <p:nvPr/>
        </p:nvGrpSpPr>
        <p:grpSpPr>
          <a:xfrm>
            <a:off x="5324718" y="5445461"/>
            <a:ext cx="72969" cy="114666"/>
            <a:chOff x="6416107" y="3473604"/>
            <a:chExt cx="72969" cy="114666"/>
          </a:xfrm>
        </p:grpSpPr>
        <p:sp>
          <p:nvSpPr>
            <p:cNvPr id="504" name="Google Shape;504;p23"/>
            <p:cNvSpPr/>
            <p:nvPr/>
          </p:nvSpPr>
          <p:spPr>
            <a:xfrm>
              <a:off x="6416107" y="3473604"/>
              <a:ext cx="23827" cy="114666"/>
            </a:xfrm>
            <a:custGeom>
              <a:avLst/>
              <a:gdLst/>
              <a:ahLst/>
              <a:cxnLst/>
              <a:rect l="l" t="t" r="r" b="b"/>
              <a:pathLst>
                <a:path w="720" h="3465" extrusionOk="0">
                  <a:moveTo>
                    <a:pt x="486" y="1"/>
                  </a:moveTo>
                  <a:cubicBezTo>
                    <a:pt x="411" y="1"/>
                    <a:pt x="339" y="43"/>
                    <a:pt x="313" y="142"/>
                  </a:cubicBezTo>
                  <a:cubicBezTo>
                    <a:pt x="43" y="1168"/>
                    <a:pt x="0" y="2272"/>
                    <a:pt x="129" y="3321"/>
                  </a:cubicBezTo>
                  <a:cubicBezTo>
                    <a:pt x="140" y="3415"/>
                    <a:pt x="218" y="3464"/>
                    <a:pt x="292" y="3464"/>
                  </a:cubicBezTo>
                  <a:cubicBezTo>
                    <a:pt x="364" y="3464"/>
                    <a:pt x="431" y="3418"/>
                    <a:pt x="427" y="3321"/>
                  </a:cubicBezTo>
                  <a:cubicBezTo>
                    <a:pt x="385" y="2271"/>
                    <a:pt x="492" y="1277"/>
                    <a:pt x="691" y="246"/>
                  </a:cubicBezTo>
                  <a:cubicBezTo>
                    <a:pt x="720" y="98"/>
                    <a:pt x="600" y="1"/>
                    <a:pt x="4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6450457" y="3497199"/>
              <a:ext cx="38619" cy="67641"/>
            </a:xfrm>
            <a:custGeom>
              <a:avLst/>
              <a:gdLst/>
              <a:ahLst/>
              <a:cxnLst/>
              <a:rect l="l" t="t" r="r" b="b"/>
              <a:pathLst>
                <a:path w="1167" h="2044" extrusionOk="0">
                  <a:moveTo>
                    <a:pt x="898" y="1"/>
                  </a:moveTo>
                  <a:cubicBezTo>
                    <a:pt x="833" y="1"/>
                    <a:pt x="771" y="31"/>
                    <a:pt x="739" y="101"/>
                  </a:cubicBezTo>
                  <a:cubicBezTo>
                    <a:pt x="475" y="663"/>
                    <a:pt x="249" y="1260"/>
                    <a:pt x="40" y="1845"/>
                  </a:cubicBezTo>
                  <a:cubicBezTo>
                    <a:pt x="1" y="1956"/>
                    <a:pt x="105" y="2044"/>
                    <a:pt x="203" y="2044"/>
                  </a:cubicBezTo>
                  <a:cubicBezTo>
                    <a:pt x="254" y="2044"/>
                    <a:pt x="302" y="2021"/>
                    <a:pt x="330" y="1966"/>
                  </a:cubicBezTo>
                  <a:cubicBezTo>
                    <a:pt x="609" y="1412"/>
                    <a:pt x="884" y="838"/>
                    <a:pt x="1111" y="259"/>
                  </a:cubicBezTo>
                  <a:cubicBezTo>
                    <a:pt x="1167" y="116"/>
                    <a:pt x="1027" y="1"/>
                    <a:pt x="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06" name="Google Shape;506;p23"/>
          <p:cNvGrpSpPr/>
          <p:nvPr/>
        </p:nvGrpSpPr>
        <p:grpSpPr>
          <a:xfrm>
            <a:off x="5753938" y="5466921"/>
            <a:ext cx="1009123" cy="1313971"/>
            <a:chOff x="6151764" y="3887194"/>
            <a:chExt cx="1009123" cy="1313971"/>
          </a:xfrm>
        </p:grpSpPr>
        <p:grpSp>
          <p:nvGrpSpPr>
            <p:cNvPr id="507" name="Google Shape;507;p23"/>
            <p:cNvGrpSpPr/>
            <p:nvPr/>
          </p:nvGrpSpPr>
          <p:grpSpPr>
            <a:xfrm>
              <a:off x="6151764" y="3887194"/>
              <a:ext cx="1009123" cy="1235674"/>
              <a:chOff x="6151764" y="3887194"/>
              <a:chExt cx="1009123" cy="1235674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6268944" y="4616950"/>
                <a:ext cx="769136" cy="427754"/>
              </a:xfrm>
              <a:custGeom>
                <a:avLst/>
                <a:gdLst/>
                <a:ahLst/>
                <a:cxnLst/>
                <a:rect l="l" t="t" r="r" b="b"/>
                <a:pathLst>
                  <a:path w="23242" h="12926" extrusionOk="0">
                    <a:moveTo>
                      <a:pt x="5836" y="1"/>
                    </a:moveTo>
                    <a:cubicBezTo>
                      <a:pt x="5564" y="1"/>
                      <a:pt x="5291" y="80"/>
                      <a:pt x="5020" y="261"/>
                    </a:cubicBezTo>
                    <a:cubicBezTo>
                      <a:pt x="3508" y="584"/>
                      <a:pt x="2128" y="1170"/>
                      <a:pt x="823" y="2111"/>
                    </a:cubicBezTo>
                    <a:cubicBezTo>
                      <a:pt x="248" y="2526"/>
                      <a:pt x="1" y="3626"/>
                      <a:pt x="823" y="3979"/>
                    </a:cubicBezTo>
                    <a:cubicBezTo>
                      <a:pt x="1047" y="4076"/>
                      <a:pt x="1248" y="4171"/>
                      <a:pt x="1439" y="4272"/>
                    </a:cubicBezTo>
                    <a:cubicBezTo>
                      <a:pt x="1511" y="4473"/>
                      <a:pt x="1647" y="4662"/>
                      <a:pt x="1862" y="4816"/>
                    </a:cubicBezTo>
                    <a:cubicBezTo>
                      <a:pt x="2156" y="5025"/>
                      <a:pt x="2312" y="5122"/>
                      <a:pt x="2528" y="5194"/>
                    </a:cubicBezTo>
                    <a:lnTo>
                      <a:pt x="4132" y="6102"/>
                    </a:lnTo>
                    <a:cubicBezTo>
                      <a:pt x="4139" y="6117"/>
                      <a:pt x="4145" y="6133"/>
                      <a:pt x="4153" y="6148"/>
                    </a:cubicBezTo>
                    <a:cubicBezTo>
                      <a:pt x="4701" y="7067"/>
                      <a:pt x="6029" y="7311"/>
                      <a:pt x="6954" y="7692"/>
                    </a:cubicBezTo>
                    <a:lnTo>
                      <a:pt x="11909" y="9743"/>
                    </a:lnTo>
                    <a:cubicBezTo>
                      <a:pt x="15066" y="11051"/>
                      <a:pt x="18201" y="12411"/>
                      <a:pt x="21606" y="12913"/>
                    </a:cubicBezTo>
                    <a:cubicBezTo>
                      <a:pt x="21663" y="12921"/>
                      <a:pt x="21721" y="12926"/>
                      <a:pt x="21781" y="12926"/>
                    </a:cubicBezTo>
                    <a:cubicBezTo>
                      <a:pt x="22468" y="12926"/>
                      <a:pt x="23241" y="12375"/>
                      <a:pt x="22938" y="11582"/>
                    </a:cubicBezTo>
                    <a:cubicBezTo>
                      <a:pt x="22396" y="10164"/>
                      <a:pt x="21993" y="8095"/>
                      <a:pt x="21024" y="6850"/>
                    </a:cubicBezTo>
                    <a:cubicBezTo>
                      <a:pt x="20993" y="6713"/>
                      <a:pt x="20952" y="6578"/>
                      <a:pt x="20899" y="6450"/>
                    </a:cubicBezTo>
                    <a:cubicBezTo>
                      <a:pt x="20695" y="5950"/>
                      <a:pt x="20248" y="5734"/>
                      <a:pt x="19812" y="5734"/>
                    </a:cubicBezTo>
                    <a:cubicBezTo>
                      <a:pt x="19659" y="5734"/>
                      <a:pt x="19507" y="5761"/>
                      <a:pt x="19368" y="5811"/>
                    </a:cubicBezTo>
                    <a:cubicBezTo>
                      <a:pt x="19238" y="5791"/>
                      <a:pt x="19103" y="5781"/>
                      <a:pt x="18962" y="5781"/>
                    </a:cubicBezTo>
                    <a:cubicBezTo>
                      <a:pt x="18729" y="5781"/>
                      <a:pt x="18480" y="5809"/>
                      <a:pt x="18212" y="5869"/>
                    </a:cubicBezTo>
                    <a:cubicBezTo>
                      <a:pt x="17343" y="6070"/>
                      <a:pt x="16458" y="6180"/>
                      <a:pt x="15566" y="6203"/>
                    </a:cubicBezTo>
                    <a:cubicBezTo>
                      <a:pt x="15242" y="6024"/>
                      <a:pt x="14954" y="5897"/>
                      <a:pt x="14828" y="5852"/>
                    </a:cubicBezTo>
                    <a:cubicBezTo>
                      <a:pt x="13246" y="5313"/>
                      <a:pt x="11770" y="5353"/>
                      <a:pt x="10399" y="4240"/>
                    </a:cubicBezTo>
                    <a:cubicBezTo>
                      <a:pt x="9653" y="3633"/>
                      <a:pt x="8558" y="1743"/>
                      <a:pt x="7348" y="702"/>
                    </a:cubicBezTo>
                    <a:cubicBezTo>
                      <a:pt x="7250" y="329"/>
                      <a:pt x="6969" y="34"/>
                      <a:pt x="6495" y="34"/>
                    </a:cubicBezTo>
                    <a:cubicBezTo>
                      <a:pt x="6451" y="34"/>
                      <a:pt x="6405" y="36"/>
                      <a:pt x="6357" y="42"/>
                    </a:cubicBezTo>
                    <a:cubicBezTo>
                      <a:pt x="6317" y="46"/>
                      <a:pt x="6279" y="52"/>
                      <a:pt x="6241" y="57"/>
                    </a:cubicBezTo>
                    <a:cubicBezTo>
                      <a:pt x="6106" y="20"/>
                      <a:pt x="5971" y="1"/>
                      <a:pt x="5836" y="1"/>
                    </a:cubicBezTo>
                    <a:close/>
                  </a:path>
                </a:pathLst>
              </a:custGeom>
              <a:solidFill>
                <a:srgbClr val="A6DF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6842073" y="4193896"/>
                <a:ext cx="185550" cy="96994"/>
              </a:xfrm>
              <a:custGeom>
                <a:avLst/>
                <a:gdLst/>
                <a:ahLst/>
                <a:cxnLst/>
                <a:rect l="l" t="t" r="r" b="b"/>
                <a:pathLst>
                  <a:path w="5607" h="2931" extrusionOk="0">
                    <a:moveTo>
                      <a:pt x="293" y="0"/>
                    </a:moveTo>
                    <a:cubicBezTo>
                      <a:pt x="148" y="0"/>
                      <a:pt x="0" y="161"/>
                      <a:pt x="105" y="302"/>
                    </a:cubicBezTo>
                    <a:cubicBezTo>
                      <a:pt x="1312" y="1913"/>
                      <a:pt x="3179" y="2912"/>
                      <a:pt x="5207" y="2930"/>
                    </a:cubicBezTo>
                    <a:cubicBezTo>
                      <a:pt x="5209" y="2930"/>
                      <a:pt x="5210" y="2930"/>
                      <a:pt x="5212" y="2930"/>
                    </a:cubicBezTo>
                    <a:cubicBezTo>
                      <a:pt x="5607" y="2930"/>
                      <a:pt x="5596" y="2345"/>
                      <a:pt x="5207" y="2316"/>
                    </a:cubicBezTo>
                    <a:cubicBezTo>
                      <a:pt x="3332" y="2173"/>
                      <a:pt x="1720" y="1431"/>
                      <a:pt x="424" y="57"/>
                    </a:cubicBezTo>
                    <a:cubicBezTo>
                      <a:pt x="386" y="17"/>
                      <a:pt x="340" y="0"/>
                      <a:pt x="2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>
                <a:off x="6151764" y="4124236"/>
                <a:ext cx="1009123" cy="998632"/>
              </a:xfrm>
              <a:custGeom>
                <a:avLst/>
                <a:gdLst/>
                <a:ahLst/>
                <a:cxnLst/>
                <a:rect l="l" t="t" r="r" b="b"/>
                <a:pathLst>
                  <a:path w="30494" h="30177" extrusionOk="0">
                    <a:moveTo>
                      <a:pt x="20913" y="661"/>
                    </a:moveTo>
                    <a:cubicBezTo>
                      <a:pt x="23466" y="1350"/>
                      <a:pt x="30493" y="3243"/>
                      <a:pt x="27949" y="5730"/>
                    </a:cubicBezTo>
                    <a:cubicBezTo>
                      <a:pt x="27373" y="5991"/>
                      <a:pt x="26834" y="6082"/>
                      <a:pt x="26185" y="6082"/>
                    </a:cubicBezTo>
                    <a:cubicBezTo>
                      <a:pt x="26158" y="6082"/>
                      <a:pt x="26131" y="6081"/>
                      <a:pt x="26104" y="6081"/>
                    </a:cubicBezTo>
                    <a:cubicBezTo>
                      <a:pt x="26103" y="6081"/>
                      <a:pt x="26102" y="6081"/>
                      <a:pt x="26101" y="6081"/>
                    </a:cubicBezTo>
                    <a:cubicBezTo>
                      <a:pt x="25968" y="6081"/>
                      <a:pt x="25825" y="6182"/>
                      <a:pt x="25796" y="6315"/>
                    </a:cubicBezTo>
                    <a:cubicBezTo>
                      <a:pt x="25791" y="6335"/>
                      <a:pt x="25788" y="6354"/>
                      <a:pt x="25787" y="6374"/>
                    </a:cubicBezTo>
                    <a:cubicBezTo>
                      <a:pt x="25729" y="6378"/>
                      <a:pt x="25676" y="6404"/>
                      <a:pt x="25638" y="6447"/>
                    </a:cubicBezTo>
                    <a:cubicBezTo>
                      <a:pt x="23831" y="8467"/>
                      <a:pt x="22717" y="11105"/>
                      <a:pt x="22230" y="13753"/>
                    </a:cubicBezTo>
                    <a:cubicBezTo>
                      <a:pt x="22184" y="14001"/>
                      <a:pt x="22379" y="14165"/>
                      <a:pt x="22572" y="14182"/>
                    </a:cubicBezTo>
                    <a:cubicBezTo>
                      <a:pt x="23518" y="16375"/>
                      <a:pt x="24601" y="18508"/>
                      <a:pt x="25606" y="20674"/>
                    </a:cubicBezTo>
                    <a:cubicBezTo>
                      <a:pt x="26692" y="23017"/>
                      <a:pt x="28188" y="25508"/>
                      <a:pt x="28271" y="28136"/>
                    </a:cubicBezTo>
                    <a:cubicBezTo>
                      <a:pt x="28256" y="28159"/>
                      <a:pt x="28245" y="28183"/>
                      <a:pt x="28237" y="28209"/>
                    </a:cubicBezTo>
                    <a:cubicBezTo>
                      <a:pt x="28054" y="29117"/>
                      <a:pt x="27316" y="29418"/>
                      <a:pt x="26393" y="29418"/>
                    </a:cubicBezTo>
                    <a:cubicBezTo>
                      <a:pt x="24843" y="29418"/>
                      <a:pt x="22773" y="28568"/>
                      <a:pt x="21949" y="28324"/>
                    </a:cubicBezTo>
                    <a:cubicBezTo>
                      <a:pt x="20247" y="27819"/>
                      <a:pt x="18559" y="27266"/>
                      <a:pt x="16888" y="26664"/>
                    </a:cubicBezTo>
                    <a:cubicBezTo>
                      <a:pt x="13370" y="25404"/>
                      <a:pt x="9903" y="23955"/>
                      <a:pt x="6570" y="22258"/>
                    </a:cubicBezTo>
                    <a:cubicBezTo>
                      <a:pt x="4873" y="21392"/>
                      <a:pt x="1805" y="19839"/>
                      <a:pt x="2406" y="17406"/>
                    </a:cubicBezTo>
                    <a:cubicBezTo>
                      <a:pt x="2851" y="15598"/>
                      <a:pt x="5097" y="14839"/>
                      <a:pt x="6640" y="14316"/>
                    </a:cubicBezTo>
                    <a:cubicBezTo>
                      <a:pt x="10082" y="13152"/>
                      <a:pt x="13591" y="12596"/>
                      <a:pt x="17142" y="11913"/>
                    </a:cubicBezTo>
                    <a:cubicBezTo>
                      <a:pt x="17277" y="11887"/>
                      <a:pt x="17342" y="11782"/>
                      <a:pt x="17351" y="11668"/>
                    </a:cubicBezTo>
                    <a:cubicBezTo>
                      <a:pt x="17360" y="11658"/>
                      <a:pt x="17369" y="11645"/>
                      <a:pt x="17377" y="11633"/>
                    </a:cubicBezTo>
                    <a:cubicBezTo>
                      <a:pt x="18470" y="9343"/>
                      <a:pt x="19709" y="7064"/>
                      <a:pt x="20572" y="4675"/>
                    </a:cubicBezTo>
                    <a:cubicBezTo>
                      <a:pt x="20616" y="4553"/>
                      <a:pt x="20553" y="4458"/>
                      <a:pt x="20460" y="4410"/>
                    </a:cubicBezTo>
                    <a:cubicBezTo>
                      <a:pt x="20569" y="4323"/>
                      <a:pt x="20615" y="4168"/>
                      <a:pt x="20480" y="4053"/>
                    </a:cubicBezTo>
                    <a:cubicBezTo>
                      <a:pt x="19901" y="3560"/>
                      <a:pt x="19247" y="2978"/>
                      <a:pt x="19186" y="2159"/>
                    </a:cubicBezTo>
                    <a:cubicBezTo>
                      <a:pt x="19121" y="1278"/>
                      <a:pt x="19809" y="697"/>
                      <a:pt x="20617" y="697"/>
                    </a:cubicBezTo>
                    <a:cubicBezTo>
                      <a:pt x="20666" y="697"/>
                      <a:pt x="20716" y="699"/>
                      <a:pt x="20766" y="704"/>
                    </a:cubicBezTo>
                    <a:cubicBezTo>
                      <a:pt x="20772" y="704"/>
                      <a:pt x="20778" y="705"/>
                      <a:pt x="20784" y="705"/>
                    </a:cubicBezTo>
                    <a:cubicBezTo>
                      <a:pt x="20830" y="705"/>
                      <a:pt x="20875" y="689"/>
                      <a:pt x="20913" y="661"/>
                    </a:cubicBezTo>
                    <a:close/>
                    <a:moveTo>
                      <a:pt x="20320" y="0"/>
                    </a:moveTo>
                    <a:cubicBezTo>
                      <a:pt x="20248" y="0"/>
                      <a:pt x="20179" y="31"/>
                      <a:pt x="20132" y="88"/>
                    </a:cubicBezTo>
                    <a:cubicBezTo>
                      <a:pt x="19409" y="180"/>
                      <a:pt x="18771" y="832"/>
                      <a:pt x="18590" y="1557"/>
                    </a:cubicBezTo>
                    <a:cubicBezTo>
                      <a:pt x="18294" y="2736"/>
                      <a:pt x="19156" y="3934"/>
                      <a:pt x="20169" y="4448"/>
                    </a:cubicBezTo>
                    <a:cubicBezTo>
                      <a:pt x="20154" y="4461"/>
                      <a:pt x="20141" y="4474"/>
                      <a:pt x="20131" y="4490"/>
                    </a:cubicBezTo>
                    <a:cubicBezTo>
                      <a:pt x="18824" y="6637"/>
                      <a:pt x="17838" y="9006"/>
                      <a:pt x="16752" y="11269"/>
                    </a:cubicBezTo>
                    <a:cubicBezTo>
                      <a:pt x="16741" y="11295"/>
                      <a:pt x="16735" y="11322"/>
                      <a:pt x="16730" y="11351"/>
                    </a:cubicBezTo>
                    <a:cubicBezTo>
                      <a:pt x="14237" y="11498"/>
                      <a:pt x="11747" y="12050"/>
                      <a:pt x="9344" y="12698"/>
                    </a:cubicBezTo>
                    <a:cubicBezTo>
                      <a:pt x="7327" y="13240"/>
                      <a:pt x="5038" y="13770"/>
                      <a:pt x="3315" y="15018"/>
                    </a:cubicBezTo>
                    <a:cubicBezTo>
                      <a:pt x="1" y="17416"/>
                      <a:pt x="2407" y="20740"/>
                      <a:pt x="5162" y="22288"/>
                    </a:cubicBezTo>
                    <a:cubicBezTo>
                      <a:pt x="9564" y="24763"/>
                      <a:pt x="14424" y="26664"/>
                      <a:pt x="19213" y="28237"/>
                    </a:cubicBezTo>
                    <a:cubicBezTo>
                      <a:pt x="21383" y="28949"/>
                      <a:pt x="23835" y="29978"/>
                      <a:pt x="26124" y="30162"/>
                    </a:cubicBezTo>
                    <a:cubicBezTo>
                      <a:pt x="26240" y="30172"/>
                      <a:pt x="26355" y="30176"/>
                      <a:pt x="26468" y="30176"/>
                    </a:cubicBezTo>
                    <a:cubicBezTo>
                      <a:pt x="27690" y="30176"/>
                      <a:pt x="28701" y="29620"/>
                      <a:pt x="28874" y="28298"/>
                    </a:cubicBezTo>
                    <a:cubicBezTo>
                      <a:pt x="28874" y="28283"/>
                      <a:pt x="28873" y="28268"/>
                      <a:pt x="28870" y="28252"/>
                    </a:cubicBezTo>
                    <a:cubicBezTo>
                      <a:pt x="29211" y="26036"/>
                      <a:pt x="27842" y="23835"/>
                      <a:pt x="26958" y="21881"/>
                    </a:cubicBezTo>
                    <a:cubicBezTo>
                      <a:pt x="25729" y="19153"/>
                      <a:pt x="24499" y="16393"/>
                      <a:pt x="22993" y="13805"/>
                    </a:cubicBezTo>
                    <a:cubicBezTo>
                      <a:pt x="22979" y="13785"/>
                      <a:pt x="22964" y="13768"/>
                      <a:pt x="22947" y="13751"/>
                    </a:cubicBezTo>
                    <a:cubicBezTo>
                      <a:pt x="23514" y="11172"/>
                      <a:pt x="24604" y="8970"/>
                      <a:pt x="26046" y="6761"/>
                    </a:cubicBezTo>
                    <a:cubicBezTo>
                      <a:pt x="26052" y="6747"/>
                      <a:pt x="26058" y="6732"/>
                      <a:pt x="26062" y="6717"/>
                    </a:cubicBezTo>
                    <a:cubicBezTo>
                      <a:pt x="26247" y="6752"/>
                      <a:pt x="26437" y="6769"/>
                      <a:pt x="26630" y="6769"/>
                    </a:cubicBezTo>
                    <a:cubicBezTo>
                      <a:pt x="27296" y="6769"/>
                      <a:pt x="27985" y="6564"/>
                      <a:pt x="28516" y="6196"/>
                    </a:cubicBezTo>
                    <a:cubicBezTo>
                      <a:pt x="28648" y="6104"/>
                      <a:pt x="28688" y="5972"/>
                      <a:pt x="28665" y="5853"/>
                    </a:cubicBezTo>
                    <a:cubicBezTo>
                      <a:pt x="29501" y="4984"/>
                      <a:pt x="29098" y="3537"/>
                      <a:pt x="28199" y="2744"/>
                    </a:cubicBezTo>
                    <a:cubicBezTo>
                      <a:pt x="26234" y="1010"/>
                      <a:pt x="22845" y="472"/>
                      <a:pt x="20371" y="5"/>
                    </a:cubicBezTo>
                    <a:cubicBezTo>
                      <a:pt x="20354" y="2"/>
                      <a:pt x="20337" y="0"/>
                      <a:pt x="203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>
                <a:off x="6248791" y="4604540"/>
                <a:ext cx="800077" cy="458497"/>
              </a:xfrm>
              <a:custGeom>
                <a:avLst/>
                <a:gdLst/>
                <a:ahLst/>
                <a:cxnLst/>
                <a:rect l="l" t="t" r="r" b="b"/>
                <a:pathLst>
                  <a:path w="24177" h="13855" extrusionOk="0">
                    <a:moveTo>
                      <a:pt x="6688" y="1"/>
                    </a:moveTo>
                    <a:cubicBezTo>
                      <a:pt x="6683" y="1"/>
                      <a:pt x="6678" y="1"/>
                      <a:pt x="6672" y="2"/>
                    </a:cubicBezTo>
                    <a:cubicBezTo>
                      <a:pt x="4874" y="130"/>
                      <a:pt x="2805" y="671"/>
                      <a:pt x="1348" y="1786"/>
                    </a:cubicBezTo>
                    <a:cubicBezTo>
                      <a:pt x="501" y="2432"/>
                      <a:pt x="0" y="3801"/>
                      <a:pt x="1118" y="4446"/>
                    </a:cubicBezTo>
                    <a:cubicBezTo>
                      <a:pt x="2284" y="6008"/>
                      <a:pt x="4182" y="6874"/>
                      <a:pt x="5900" y="7733"/>
                    </a:cubicBezTo>
                    <a:cubicBezTo>
                      <a:pt x="8234" y="8902"/>
                      <a:pt x="10616" y="9969"/>
                      <a:pt x="13045" y="10937"/>
                    </a:cubicBezTo>
                    <a:cubicBezTo>
                      <a:pt x="15616" y="11959"/>
                      <a:pt x="18297" y="13040"/>
                      <a:pt x="20995" y="13677"/>
                    </a:cubicBezTo>
                    <a:cubicBezTo>
                      <a:pt x="21416" y="13776"/>
                      <a:pt x="21860" y="13855"/>
                      <a:pt x="22280" y="13855"/>
                    </a:cubicBezTo>
                    <a:cubicBezTo>
                      <a:pt x="23022" y="13855"/>
                      <a:pt x="23687" y="13609"/>
                      <a:pt x="24010" y="12789"/>
                    </a:cubicBezTo>
                    <a:cubicBezTo>
                      <a:pt x="24062" y="12656"/>
                      <a:pt x="24013" y="12551"/>
                      <a:pt x="23924" y="12489"/>
                    </a:cubicBezTo>
                    <a:cubicBezTo>
                      <a:pt x="24177" y="11833"/>
                      <a:pt x="24031" y="11158"/>
                      <a:pt x="23699" y="10479"/>
                    </a:cubicBezTo>
                    <a:cubicBezTo>
                      <a:pt x="22976" y="9001"/>
                      <a:pt x="22207" y="7627"/>
                      <a:pt x="21674" y="6056"/>
                    </a:cubicBezTo>
                    <a:cubicBezTo>
                      <a:pt x="21614" y="5877"/>
                      <a:pt x="21466" y="5803"/>
                      <a:pt x="21318" y="5803"/>
                    </a:cubicBezTo>
                    <a:cubicBezTo>
                      <a:pt x="21293" y="5803"/>
                      <a:pt x="21267" y="5805"/>
                      <a:pt x="21242" y="5809"/>
                    </a:cubicBezTo>
                    <a:cubicBezTo>
                      <a:pt x="21182" y="5694"/>
                      <a:pt x="21069" y="5602"/>
                      <a:pt x="20917" y="5602"/>
                    </a:cubicBezTo>
                    <a:cubicBezTo>
                      <a:pt x="20894" y="5602"/>
                      <a:pt x="20870" y="5604"/>
                      <a:pt x="20845" y="5609"/>
                    </a:cubicBezTo>
                    <a:cubicBezTo>
                      <a:pt x="19366" y="5876"/>
                      <a:pt x="17814" y="6136"/>
                      <a:pt x="16286" y="6136"/>
                    </a:cubicBezTo>
                    <a:cubicBezTo>
                      <a:pt x="14713" y="6136"/>
                      <a:pt x="13167" y="5860"/>
                      <a:pt x="11755" y="5034"/>
                    </a:cubicBezTo>
                    <a:cubicBezTo>
                      <a:pt x="10527" y="4318"/>
                      <a:pt x="9738" y="3339"/>
                      <a:pt x="9024" y="2127"/>
                    </a:cubicBezTo>
                    <a:cubicBezTo>
                      <a:pt x="8525" y="1277"/>
                      <a:pt x="8106" y="608"/>
                      <a:pt x="7282" y="55"/>
                    </a:cubicBezTo>
                    <a:cubicBezTo>
                      <a:pt x="7243" y="29"/>
                      <a:pt x="7202" y="18"/>
                      <a:pt x="7163" y="18"/>
                    </a:cubicBezTo>
                    <a:cubicBezTo>
                      <a:pt x="6971" y="18"/>
                      <a:pt x="6809" y="289"/>
                      <a:pt x="6984" y="441"/>
                    </a:cubicBezTo>
                    <a:cubicBezTo>
                      <a:pt x="8078" y="1392"/>
                      <a:pt x="8438" y="2789"/>
                      <a:pt x="9311" y="3906"/>
                    </a:cubicBezTo>
                    <a:cubicBezTo>
                      <a:pt x="10107" y="4926"/>
                      <a:pt x="11199" y="5668"/>
                      <a:pt x="12388" y="6159"/>
                    </a:cubicBezTo>
                    <a:cubicBezTo>
                      <a:pt x="13685" y="6692"/>
                      <a:pt x="15062" y="6899"/>
                      <a:pt x="16451" y="6899"/>
                    </a:cubicBezTo>
                    <a:cubicBezTo>
                      <a:pt x="17975" y="6899"/>
                      <a:pt x="19514" y="6650"/>
                      <a:pt x="20979" y="6312"/>
                    </a:cubicBezTo>
                    <a:cubicBezTo>
                      <a:pt x="21296" y="7287"/>
                      <a:pt x="21686" y="8237"/>
                      <a:pt x="22146" y="9154"/>
                    </a:cubicBezTo>
                    <a:cubicBezTo>
                      <a:pt x="22703" y="10259"/>
                      <a:pt x="23757" y="11438"/>
                      <a:pt x="23271" y="12741"/>
                    </a:cubicBezTo>
                    <a:cubicBezTo>
                      <a:pt x="23268" y="12749"/>
                      <a:pt x="23270" y="12754"/>
                      <a:pt x="23268" y="12760"/>
                    </a:cubicBezTo>
                    <a:cubicBezTo>
                      <a:pt x="22975" y="13021"/>
                      <a:pt x="22555" y="13125"/>
                      <a:pt x="22069" y="13125"/>
                    </a:cubicBezTo>
                    <a:cubicBezTo>
                      <a:pt x="20505" y="13125"/>
                      <a:pt x="18255" y="12056"/>
                      <a:pt x="17343" y="11744"/>
                    </a:cubicBezTo>
                    <a:cubicBezTo>
                      <a:pt x="15433" y="11089"/>
                      <a:pt x="13546" y="10373"/>
                      <a:pt x="11680" y="9597"/>
                    </a:cubicBezTo>
                    <a:cubicBezTo>
                      <a:pt x="8102" y="8111"/>
                      <a:pt x="3898" y="6584"/>
                      <a:pt x="1146" y="3752"/>
                    </a:cubicBezTo>
                    <a:cubicBezTo>
                      <a:pt x="248" y="2049"/>
                      <a:pt x="5802" y="625"/>
                      <a:pt x="6732" y="437"/>
                    </a:cubicBezTo>
                    <a:cubicBezTo>
                      <a:pt x="6968" y="389"/>
                      <a:pt x="6925" y="1"/>
                      <a:pt x="668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6738990" y="4680091"/>
                <a:ext cx="94777" cy="84254"/>
              </a:xfrm>
              <a:custGeom>
                <a:avLst/>
                <a:gdLst/>
                <a:ahLst/>
                <a:cxnLst/>
                <a:rect l="l" t="t" r="r" b="b"/>
                <a:pathLst>
                  <a:path w="2864" h="2546" extrusionOk="0">
                    <a:moveTo>
                      <a:pt x="1280" y="572"/>
                    </a:moveTo>
                    <a:cubicBezTo>
                      <a:pt x="1669" y="635"/>
                      <a:pt x="2090" y="753"/>
                      <a:pt x="2216" y="1166"/>
                    </a:cubicBezTo>
                    <a:cubicBezTo>
                      <a:pt x="2364" y="1661"/>
                      <a:pt x="1814" y="1955"/>
                      <a:pt x="1398" y="1964"/>
                    </a:cubicBezTo>
                    <a:cubicBezTo>
                      <a:pt x="1389" y="1964"/>
                      <a:pt x="1380" y="1964"/>
                      <a:pt x="1371" y="1964"/>
                    </a:cubicBezTo>
                    <a:cubicBezTo>
                      <a:pt x="1032" y="1964"/>
                      <a:pt x="630" y="1794"/>
                      <a:pt x="569" y="1425"/>
                    </a:cubicBezTo>
                    <a:cubicBezTo>
                      <a:pt x="502" y="1019"/>
                      <a:pt x="785" y="756"/>
                      <a:pt x="1148" y="681"/>
                    </a:cubicBezTo>
                    <a:cubicBezTo>
                      <a:pt x="1208" y="668"/>
                      <a:pt x="1257" y="629"/>
                      <a:pt x="1280" y="572"/>
                    </a:cubicBezTo>
                    <a:close/>
                    <a:moveTo>
                      <a:pt x="1176" y="1"/>
                    </a:moveTo>
                    <a:cubicBezTo>
                      <a:pt x="1152" y="1"/>
                      <a:pt x="1129" y="1"/>
                      <a:pt x="1105" y="2"/>
                    </a:cubicBezTo>
                    <a:cubicBezTo>
                      <a:pt x="961" y="8"/>
                      <a:pt x="865" y="132"/>
                      <a:pt x="843" y="259"/>
                    </a:cubicBezTo>
                    <a:cubicBezTo>
                      <a:pt x="358" y="336"/>
                      <a:pt x="1" y="883"/>
                      <a:pt x="1" y="1365"/>
                    </a:cubicBezTo>
                    <a:cubicBezTo>
                      <a:pt x="2" y="2082"/>
                      <a:pt x="684" y="2528"/>
                      <a:pt x="1343" y="2545"/>
                    </a:cubicBezTo>
                    <a:cubicBezTo>
                      <a:pt x="1355" y="2545"/>
                      <a:pt x="1367" y="2545"/>
                      <a:pt x="1379" y="2545"/>
                    </a:cubicBezTo>
                    <a:cubicBezTo>
                      <a:pt x="2039" y="2545"/>
                      <a:pt x="2794" y="2104"/>
                      <a:pt x="2825" y="1387"/>
                    </a:cubicBezTo>
                    <a:cubicBezTo>
                      <a:pt x="2864" y="496"/>
                      <a:pt x="1967" y="1"/>
                      <a:pt x="117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>
                <a:off x="6721815" y="4540804"/>
                <a:ext cx="93817" cy="77999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2357" extrusionOk="0">
                    <a:moveTo>
                      <a:pt x="1503" y="510"/>
                    </a:moveTo>
                    <a:cubicBezTo>
                      <a:pt x="1749" y="510"/>
                      <a:pt x="1990" y="652"/>
                      <a:pt x="2061" y="920"/>
                    </a:cubicBezTo>
                    <a:cubicBezTo>
                      <a:pt x="2176" y="1353"/>
                      <a:pt x="1810" y="1804"/>
                      <a:pt x="1382" y="1854"/>
                    </a:cubicBezTo>
                    <a:cubicBezTo>
                      <a:pt x="1354" y="1857"/>
                      <a:pt x="1324" y="1859"/>
                      <a:pt x="1295" y="1859"/>
                    </a:cubicBezTo>
                    <a:cubicBezTo>
                      <a:pt x="967" y="1859"/>
                      <a:pt x="603" y="1659"/>
                      <a:pt x="520" y="1329"/>
                    </a:cubicBezTo>
                    <a:cubicBezTo>
                      <a:pt x="448" y="1039"/>
                      <a:pt x="578" y="785"/>
                      <a:pt x="788" y="621"/>
                    </a:cubicBezTo>
                    <a:cubicBezTo>
                      <a:pt x="833" y="667"/>
                      <a:pt x="895" y="696"/>
                      <a:pt x="963" y="696"/>
                    </a:cubicBezTo>
                    <a:cubicBezTo>
                      <a:pt x="1016" y="696"/>
                      <a:pt x="1073" y="678"/>
                      <a:pt x="1126" y="636"/>
                    </a:cubicBezTo>
                    <a:cubicBezTo>
                      <a:pt x="1236" y="552"/>
                      <a:pt x="1371" y="510"/>
                      <a:pt x="1503" y="510"/>
                    </a:cubicBezTo>
                    <a:close/>
                    <a:moveTo>
                      <a:pt x="1482" y="1"/>
                    </a:moveTo>
                    <a:cubicBezTo>
                      <a:pt x="1298" y="1"/>
                      <a:pt x="1117" y="48"/>
                      <a:pt x="964" y="151"/>
                    </a:cubicBezTo>
                    <a:cubicBezTo>
                      <a:pt x="407" y="209"/>
                      <a:pt x="1" y="797"/>
                      <a:pt x="67" y="1358"/>
                    </a:cubicBezTo>
                    <a:cubicBezTo>
                      <a:pt x="139" y="1971"/>
                      <a:pt x="743" y="2356"/>
                      <a:pt x="1330" y="2356"/>
                    </a:cubicBezTo>
                    <a:cubicBezTo>
                      <a:pt x="1434" y="2356"/>
                      <a:pt x="1537" y="2344"/>
                      <a:pt x="1636" y="2320"/>
                    </a:cubicBezTo>
                    <a:cubicBezTo>
                      <a:pt x="2349" y="2142"/>
                      <a:pt x="2834" y="1254"/>
                      <a:pt x="2479" y="575"/>
                    </a:cubicBezTo>
                    <a:cubicBezTo>
                      <a:pt x="2295" y="222"/>
                      <a:pt x="1881" y="1"/>
                      <a:pt x="148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>
                <a:off x="6838367" y="4387487"/>
                <a:ext cx="70652" cy="67211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2031" extrusionOk="0">
                    <a:moveTo>
                      <a:pt x="807" y="423"/>
                    </a:moveTo>
                    <a:cubicBezTo>
                      <a:pt x="831" y="453"/>
                      <a:pt x="864" y="476"/>
                      <a:pt x="899" y="488"/>
                    </a:cubicBezTo>
                    <a:cubicBezTo>
                      <a:pt x="1050" y="543"/>
                      <a:pt x="1196" y="520"/>
                      <a:pt x="1332" y="626"/>
                    </a:cubicBezTo>
                    <a:cubicBezTo>
                      <a:pt x="1459" y="727"/>
                      <a:pt x="1547" y="869"/>
                      <a:pt x="1574" y="1030"/>
                    </a:cubicBezTo>
                    <a:cubicBezTo>
                      <a:pt x="1625" y="1357"/>
                      <a:pt x="1336" y="1556"/>
                      <a:pt x="1040" y="1556"/>
                    </a:cubicBezTo>
                    <a:cubicBezTo>
                      <a:pt x="1031" y="1556"/>
                      <a:pt x="1023" y="1556"/>
                      <a:pt x="1014" y="1555"/>
                    </a:cubicBezTo>
                    <a:cubicBezTo>
                      <a:pt x="687" y="1542"/>
                      <a:pt x="427" y="1315"/>
                      <a:pt x="462" y="972"/>
                    </a:cubicBezTo>
                    <a:cubicBezTo>
                      <a:pt x="490" y="710"/>
                      <a:pt x="625" y="549"/>
                      <a:pt x="807" y="423"/>
                    </a:cubicBezTo>
                    <a:close/>
                    <a:moveTo>
                      <a:pt x="924" y="1"/>
                    </a:moveTo>
                    <a:cubicBezTo>
                      <a:pt x="422" y="1"/>
                      <a:pt x="28" y="572"/>
                      <a:pt x="15" y="1039"/>
                    </a:cubicBezTo>
                    <a:cubicBezTo>
                      <a:pt x="0" y="1612"/>
                      <a:pt x="489" y="2031"/>
                      <a:pt x="1041" y="2031"/>
                    </a:cubicBezTo>
                    <a:cubicBezTo>
                      <a:pt x="1053" y="2031"/>
                      <a:pt x="1065" y="2031"/>
                      <a:pt x="1077" y="2030"/>
                    </a:cubicBezTo>
                    <a:cubicBezTo>
                      <a:pt x="1649" y="2012"/>
                      <a:pt x="2135" y="1563"/>
                      <a:pt x="2049" y="967"/>
                    </a:cubicBezTo>
                    <a:cubicBezTo>
                      <a:pt x="1995" y="585"/>
                      <a:pt x="1573" y="25"/>
                      <a:pt x="1134" y="25"/>
                    </a:cubicBezTo>
                    <a:cubicBezTo>
                      <a:pt x="1113" y="25"/>
                      <a:pt x="1093" y="26"/>
                      <a:pt x="1072" y="28"/>
                    </a:cubicBezTo>
                    <a:cubicBezTo>
                      <a:pt x="1061" y="24"/>
                      <a:pt x="1055" y="15"/>
                      <a:pt x="1043" y="11"/>
                    </a:cubicBezTo>
                    <a:cubicBezTo>
                      <a:pt x="1003" y="4"/>
                      <a:pt x="963" y="1"/>
                      <a:pt x="9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7021633" y="4067482"/>
                <a:ext cx="85842" cy="78231"/>
              </a:xfrm>
              <a:custGeom>
                <a:avLst/>
                <a:gdLst/>
                <a:ahLst/>
                <a:cxnLst/>
                <a:rect l="l" t="t" r="r" b="b"/>
                <a:pathLst>
                  <a:path w="2594" h="2364" extrusionOk="0">
                    <a:moveTo>
                      <a:pt x="1571" y="478"/>
                    </a:moveTo>
                    <a:cubicBezTo>
                      <a:pt x="1827" y="639"/>
                      <a:pt x="2011" y="901"/>
                      <a:pt x="2017" y="1219"/>
                    </a:cubicBezTo>
                    <a:cubicBezTo>
                      <a:pt x="2024" y="1592"/>
                      <a:pt x="1737" y="1832"/>
                      <a:pt x="1385" y="1832"/>
                    </a:cubicBezTo>
                    <a:cubicBezTo>
                      <a:pt x="1369" y="1832"/>
                      <a:pt x="1353" y="1832"/>
                      <a:pt x="1337" y="1831"/>
                    </a:cubicBezTo>
                    <a:cubicBezTo>
                      <a:pt x="976" y="1809"/>
                      <a:pt x="610" y="1550"/>
                      <a:pt x="685" y="1147"/>
                    </a:cubicBezTo>
                    <a:cubicBezTo>
                      <a:pt x="764" y="729"/>
                      <a:pt x="1181" y="518"/>
                      <a:pt x="1571" y="478"/>
                    </a:cubicBezTo>
                    <a:close/>
                    <a:moveTo>
                      <a:pt x="1469" y="0"/>
                    </a:moveTo>
                    <a:cubicBezTo>
                      <a:pt x="1461" y="0"/>
                      <a:pt x="1453" y="0"/>
                      <a:pt x="1446" y="0"/>
                    </a:cubicBezTo>
                    <a:cubicBezTo>
                      <a:pt x="1444" y="0"/>
                      <a:pt x="1443" y="0"/>
                      <a:pt x="1441" y="0"/>
                    </a:cubicBezTo>
                    <a:cubicBezTo>
                      <a:pt x="1380" y="0"/>
                      <a:pt x="1324" y="31"/>
                      <a:pt x="1290" y="82"/>
                    </a:cubicBezTo>
                    <a:cubicBezTo>
                      <a:pt x="1278" y="81"/>
                      <a:pt x="1267" y="81"/>
                      <a:pt x="1255" y="81"/>
                    </a:cubicBezTo>
                    <a:cubicBezTo>
                      <a:pt x="772" y="81"/>
                      <a:pt x="293" y="519"/>
                      <a:pt x="170" y="1007"/>
                    </a:cubicBezTo>
                    <a:cubicBezTo>
                      <a:pt x="0" y="1688"/>
                      <a:pt x="544" y="2262"/>
                      <a:pt x="1193" y="2351"/>
                    </a:cubicBezTo>
                    <a:cubicBezTo>
                      <a:pt x="1253" y="2360"/>
                      <a:pt x="1313" y="2364"/>
                      <a:pt x="1373" y="2364"/>
                    </a:cubicBezTo>
                    <a:cubicBezTo>
                      <a:pt x="1951" y="2364"/>
                      <a:pt x="2472" y="1979"/>
                      <a:pt x="2533" y="1367"/>
                    </a:cubicBezTo>
                    <a:cubicBezTo>
                      <a:pt x="2594" y="744"/>
                      <a:pt x="2148" y="0"/>
                      <a:pt x="146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>
                <a:off x="6945686" y="3887194"/>
                <a:ext cx="132767" cy="126149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812" extrusionOk="0">
                    <a:moveTo>
                      <a:pt x="2176" y="547"/>
                    </a:moveTo>
                    <a:cubicBezTo>
                      <a:pt x="2764" y="658"/>
                      <a:pt x="3265" y="1073"/>
                      <a:pt x="3333" y="1736"/>
                    </a:cubicBezTo>
                    <a:cubicBezTo>
                      <a:pt x="3409" y="2471"/>
                      <a:pt x="2931" y="3168"/>
                      <a:pt x="2189" y="3277"/>
                    </a:cubicBezTo>
                    <a:cubicBezTo>
                      <a:pt x="2115" y="3287"/>
                      <a:pt x="2041" y="3293"/>
                      <a:pt x="1969" y="3293"/>
                    </a:cubicBezTo>
                    <a:cubicBezTo>
                      <a:pt x="1316" y="3293"/>
                      <a:pt x="728" y="2871"/>
                      <a:pt x="589" y="2203"/>
                    </a:cubicBezTo>
                    <a:cubicBezTo>
                      <a:pt x="434" y="1448"/>
                      <a:pt x="945" y="551"/>
                      <a:pt x="1729" y="551"/>
                    </a:cubicBezTo>
                    <a:cubicBezTo>
                      <a:pt x="1827" y="551"/>
                      <a:pt x="1928" y="565"/>
                      <a:pt x="2033" y="595"/>
                    </a:cubicBezTo>
                    <a:cubicBezTo>
                      <a:pt x="2046" y="599"/>
                      <a:pt x="2059" y="601"/>
                      <a:pt x="2072" y="601"/>
                    </a:cubicBezTo>
                    <a:cubicBezTo>
                      <a:pt x="2112" y="601"/>
                      <a:pt x="2151" y="582"/>
                      <a:pt x="2176" y="547"/>
                    </a:cubicBezTo>
                    <a:close/>
                    <a:moveTo>
                      <a:pt x="1956" y="0"/>
                    </a:moveTo>
                    <a:cubicBezTo>
                      <a:pt x="1773" y="0"/>
                      <a:pt x="1587" y="27"/>
                      <a:pt x="1405" y="83"/>
                    </a:cubicBezTo>
                    <a:cubicBezTo>
                      <a:pt x="1349" y="98"/>
                      <a:pt x="1301" y="134"/>
                      <a:pt x="1270" y="183"/>
                    </a:cubicBezTo>
                    <a:cubicBezTo>
                      <a:pt x="627" y="359"/>
                      <a:pt x="116" y="1132"/>
                      <a:pt x="73" y="1800"/>
                    </a:cubicBezTo>
                    <a:cubicBezTo>
                      <a:pt x="1" y="2923"/>
                      <a:pt x="883" y="3811"/>
                      <a:pt x="1988" y="3811"/>
                    </a:cubicBezTo>
                    <a:cubicBezTo>
                      <a:pt x="2014" y="3811"/>
                      <a:pt x="2041" y="3811"/>
                      <a:pt x="2068" y="3810"/>
                    </a:cubicBezTo>
                    <a:cubicBezTo>
                      <a:pt x="3214" y="3765"/>
                      <a:pt x="4012" y="2695"/>
                      <a:pt x="3843" y="1581"/>
                    </a:cubicBezTo>
                    <a:cubicBezTo>
                      <a:pt x="3702" y="644"/>
                      <a:pt x="2856" y="0"/>
                      <a:pt x="19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" name="Google Shape;517;p23"/>
            <p:cNvGrpSpPr/>
            <p:nvPr/>
          </p:nvGrpSpPr>
          <p:grpSpPr>
            <a:xfrm>
              <a:off x="6648515" y="5156391"/>
              <a:ext cx="174596" cy="44774"/>
              <a:chOff x="6648515" y="5156391"/>
              <a:chExt cx="174596" cy="44774"/>
            </a:xfrm>
          </p:grpSpPr>
          <p:sp>
            <p:nvSpPr>
              <p:cNvPr id="518" name="Google Shape;518;p23"/>
              <p:cNvSpPr/>
              <p:nvPr/>
            </p:nvSpPr>
            <p:spPr>
              <a:xfrm>
                <a:off x="6648515" y="5156556"/>
                <a:ext cx="117875" cy="44609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1348" extrusionOk="0">
                    <a:moveTo>
                      <a:pt x="178" y="1"/>
                    </a:moveTo>
                    <a:cubicBezTo>
                      <a:pt x="70" y="1"/>
                      <a:pt x="1" y="168"/>
                      <a:pt x="114" y="245"/>
                    </a:cubicBezTo>
                    <a:cubicBezTo>
                      <a:pt x="1087" y="909"/>
                      <a:pt x="2176" y="1275"/>
                      <a:pt x="3351" y="1347"/>
                    </a:cubicBezTo>
                    <a:cubicBezTo>
                      <a:pt x="3354" y="1348"/>
                      <a:pt x="3358" y="1348"/>
                      <a:pt x="3362" y="1348"/>
                    </a:cubicBezTo>
                    <a:cubicBezTo>
                      <a:pt x="3562" y="1348"/>
                      <a:pt x="3560" y="1024"/>
                      <a:pt x="3349" y="1015"/>
                    </a:cubicBezTo>
                    <a:cubicBezTo>
                      <a:pt x="2223" y="971"/>
                      <a:pt x="1190" y="637"/>
                      <a:pt x="246" y="23"/>
                    </a:cubicBezTo>
                    <a:cubicBezTo>
                      <a:pt x="223" y="7"/>
                      <a:pt x="200" y="1"/>
                      <a:pt x="17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6713178" y="5156391"/>
                <a:ext cx="109933" cy="37262"/>
              </a:xfrm>
              <a:custGeom>
                <a:avLst/>
                <a:gdLst/>
                <a:ahLst/>
                <a:cxnLst/>
                <a:rect l="l" t="t" r="r" b="b"/>
                <a:pathLst>
                  <a:path w="3322" h="1126" extrusionOk="0">
                    <a:moveTo>
                      <a:pt x="173" y="1"/>
                    </a:moveTo>
                    <a:cubicBezTo>
                      <a:pt x="43" y="1"/>
                      <a:pt x="0" y="207"/>
                      <a:pt x="142" y="250"/>
                    </a:cubicBezTo>
                    <a:cubicBezTo>
                      <a:pt x="1113" y="541"/>
                      <a:pt x="2087" y="821"/>
                      <a:pt x="3055" y="1118"/>
                    </a:cubicBezTo>
                    <a:cubicBezTo>
                      <a:pt x="3073" y="1123"/>
                      <a:pt x="3089" y="1126"/>
                      <a:pt x="3104" y="1126"/>
                    </a:cubicBezTo>
                    <a:cubicBezTo>
                      <a:pt x="3264" y="1126"/>
                      <a:pt x="3321" y="859"/>
                      <a:pt x="3140" y="810"/>
                    </a:cubicBezTo>
                    <a:cubicBezTo>
                      <a:pt x="2161" y="550"/>
                      <a:pt x="1187" y="273"/>
                      <a:pt x="210" y="6"/>
                    </a:cubicBezTo>
                    <a:cubicBezTo>
                      <a:pt x="197" y="3"/>
                      <a:pt x="185" y="1"/>
                      <a:pt x="1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8" name="Google Shape;578;p23"/>
          <p:cNvGrpSpPr/>
          <p:nvPr/>
        </p:nvGrpSpPr>
        <p:grpSpPr>
          <a:xfrm>
            <a:off x="3386632" y="5280379"/>
            <a:ext cx="772313" cy="497744"/>
            <a:chOff x="4816519" y="4288164"/>
            <a:chExt cx="772313" cy="497744"/>
          </a:xfrm>
        </p:grpSpPr>
        <p:sp>
          <p:nvSpPr>
            <p:cNvPr id="579" name="Google Shape;579;p23"/>
            <p:cNvSpPr/>
            <p:nvPr/>
          </p:nvSpPr>
          <p:spPr>
            <a:xfrm>
              <a:off x="4925186" y="4301061"/>
              <a:ext cx="627897" cy="471965"/>
            </a:xfrm>
            <a:custGeom>
              <a:avLst/>
              <a:gdLst/>
              <a:ahLst/>
              <a:cxnLst/>
              <a:rect l="l" t="t" r="r" b="b"/>
              <a:pathLst>
                <a:path w="18974" h="14262" extrusionOk="0">
                  <a:moveTo>
                    <a:pt x="2988" y="1"/>
                  </a:moveTo>
                  <a:cubicBezTo>
                    <a:pt x="2525" y="1"/>
                    <a:pt x="2056" y="123"/>
                    <a:pt x="1593" y="416"/>
                  </a:cubicBezTo>
                  <a:cubicBezTo>
                    <a:pt x="1" y="1425"/>
                    <a:pt x="39" y="3716"/>
                    <a:pt x="350" y="5361"/>
                  </a:cubicBezTo>
                  <a:cubicBezTo>
                    <a:pt x="797" y="7721"/>
                    <a:pt x="2174" y="9760"/>
                    <a:pt x="3820" y="11461"/>
                  </a:cubicBezTo>
                  <a:cubicBezTo>
                    <a:pt x="5052" y="12735"/>
                    <a:pt x="6440" y="14261"/>
                    <a:pt x="8322" y="14261"/>
                  </a:cubicBezTo>
                  <a:cubicBezTo>
                    <a:pt x="8371" y="14261"/>
                    <a:pt x="8421" y="14260"/>
                    <a:pt x="8470" y="14258"/>
                  </a:cubicBezTo>
                  <a:cubicBezTo>
                    <a:pt x="12386" y="14096"/>
                    <a:pt x="16661" y="11734"/>
                    <a:pt x="18086" y="7966"/>
                  </a:cubicBezTo>
                  <a:cubicBezTo>
                    <a:pt x="18657" y="6462"/>
                    <a:pt x="18974" y="4192"/>
                    <a:pt x="17952" y="2803"/>
                  </a:cubicBezTo>
                  <a:cubicBezTo>
                    <a:pt x="17453" y="2124"/>
                    <a:pt x="16710" y="1879"/>
                    <a:pt x="15917" y="1879"/>
                  </a:cubicBezTo>
                  <a:cubicBezTo>
                    <a:pt x="15596" y="1879"/>
                    <a:pt x="15266" y="1919"/>
                    <a:pt x="14941" y="1987"/>
                  </a:cubicBezTo>
                  <a:cubicBezTo>
                    <a:pt x="14900" y="1970"/>
                    <a:pt x="14860" y="1956"/>
                    <a:pt x="14817" y="1944"/>
                  </a:cubicBezTo>
                  <a:cubicBezTo>
                    <a:pt x="14573" y="1878"/>
                    <a:pt x="14346" y="1848"/>
                    <a:pt x="14131" y="1848"/>
                  </a:cubicBezTo>
                  <a:cubicBezTo>
                    <a:pt x="13095" y="1848"/>
                    <a:pt x="12355" y="2550"/>
                    <a:pt x="11556" y="3329"/>
                  </a:cubicBezTo>
                  <a:cubicBezTo>
                    <a:pt x="10541" y="4317"/>
                    <a:pt x="9538" y="5315"/>
                    <a:pt x="8535" y="6314"/>
                  </a:cubicBezTo>
                  <a:cubicBezTo>
                    <a:pt x="8423" y="4413"/>
                    <a:pt x="7620" y="2785"/>
                    <a:pt x="6213" y="1454"/>
                  </a:cubicBezTo>
                  <a:cubicBezTo>
                    <a:pt x="6087" y="1333"/>
                    <a:pt x="5935" y="1244"/>
                    <a:pt x="5767" y="1194"/>
                  </a:cubicBezTo>
                  <a:cubicBezTo>
                    <a:pt x="4945" y="560"/>
                    <a:pt x="3980" y="1"/>
                    <a:pt x="2988" y="1"/>
                  </a:cubicBezTo>
                  <a:close/>
                </a:path>
              </a:pathLst>
            </a:custGeom>
            <a:solidFill>
              <a:srgbClr val="FEB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816519" y="4288164"/>
              <a:ext cx="772313" cy="497744"/>
            </a:xfrm>
            <a:custGeom>
              <a:avLst/>
              <a:gdLst/>
              <a:ahLst/>
              <a:cxnLst/>
              <a:rect l="l" t="t" r="r" b="b"/>
              <a:pathLst>
                <a:path w="23338" h="15041" extrusionOk="0">
                  <a:moveTo>
                    <a:pt x="7095" y="721"/>
                  </a:moveTo>
                  <a:cubicBezTo>
                    <a:pt x="7622" y="721"/>
                    <a:pt x="8178" y="845"/>
                    <a:pt x="8741" y="1117"/>
                  </a:cubicBezTo>
                  <a:cubicBezTo>
                    <a:pt x="10751" y="2088"/>
                    <a:pt x="11547" y="4287"/>
                    <a:pt x="11823" y="6364"/>
                  </a:cubicBezTo>
                  <a:cubicBezTo>
                    <a:pt x="11672" y="6627"/>
                    <a:pt x="11920" y="6868"/>
                    <a:pt x="12174" y="6868"/>
                  </a:cubicBezTo>
                  <a:cubicBezTo>
                    <a:pt x="12290" y="6868"/>
                    <a:pt x="12407" y="6819"/>
                    <a:pt x="12489" y="6699"/>
                  </a:cubicBezTo>
                  <a:cubicBezTo>
                    <a:pt x="13875" y="4691"/>
                    <a:pt x="15594" y="2216"/>
                    <a:pt x="18283" y="2043"/>
                  </a:cubicBezTo>
                  <a:cubicBezTo>
                    <a:pt x="18379" y="2037"/>
                    <a:pt x="18473" y="2034"/>
                    <a:pt x="18566" y="2034"/>
                  </a:cubicBezTo>
                  <a:cubicBezTo>
                    <a:pt x="21416" y="2034"/>
                    <a:pt x="22590" y="4930"/>
                    <a:pt x="21547" y="7369"/>
                  </a:cubicBezTo>
                  <a:cubicBezTo>
                    <a:pt x="19845" y="11346"/>
                    <a:pt x="14967" y="13248"/>
                    <a:pt x="11085" y="14216"/>
                  </a:cubicBezTo>
                  <a:cubicBezTo>
                    <a:pt x="11079" y="14216"/>
                    <a:pt x="11075" y="14221"/>
                    <a:pt x="11071" y="14222"/>
                  </a:cubicBezTo>
                  <a:cubicBezTo>
                    <a:pt x="8029" y="12032"/>
                    <a:pt x="3303" y="8519"/>
                    <a:pt x="3592" y="4333"/>
                  </a:cubicBezTo>
                  <a:cubicBezTo>
                    <a:pt x="3735" y="2272"/>
                    <a:pt x="5232" y="721"/>
                    <a:pt x="7095" y="721"/>
                  </a:cubicBezTo>
                  <a:close/>
                  <a:moveTo>
                    <a:pt x="6988" y="1"/>
                  </a:moveTo>
                  <a:cubicBezTo>
                    <a:pt x="5758" y="1"/>
                    <a:pt x="4566" y="507"/>
                    <a:pt x="3767" y="1587"/>
                  </a:cubicBezTo>
                  <a:cubicBezTo>
                    <a:pt x="1" y="6676"/>
                    <a:pt x="7237" y="12429"/>
                    <a:pt x="10797" y="14970"/>
                  </a:cubicBezTo>
                  <a:cubicBezTo>
                    <a:pt x="10866" y="15019"/>
                    <a:pt x="10933" y="15041"/>
                    <a:pt x="10996" y="15041"/>
                  </a:cubicBezTo>
                  <a:cubicBezTo>
                    <a:pt x="11172" y="15041"/>
                    <a:pt x="11310" y="14876"/>
                    <a:pt x="11337" y="14691"/>
                  </a:cubicBezTo>
                  <a:cubicBezTo>
                    <a:pt x="15885" y="14101"/>
                    <a:pt x="23337" y="10392"/>
                    <a:pt x="22676" y="4904"/>
                  </a:cubicBezTo>
                  <a:cubicBezTo>
                    <a:pt x="22413" y="2733"/>
                    <a:pt x="20731" y="1287"/>
                    <a:pt x="18602" y="1287"/>
                  </a:cubicBezTo>
                  <a:cubicBezTo>
                    <a:pt x="18492" y="1287"/>
                    <a:pt x="18382" y="1291"/>
                    <a:pt x="18271" y="1299"/>
                  </a:cubicBezTo>
                  <a:cubicBezTo>
                    <a:pt x="15565" y="1484"/>
                    <a:pt x="13768" y="3605"/>
                    <a:pt x="12293" y="5682"/>
                  </a:cubicBezTo>
                  <a:cubicBezTo>
                    <a:pt x="12066" y="3642"/>
                    <a:pt x="11183" y="1634"/>
                    <a:pt x="9306" y="607"/>
                  </a:cubicBezTo>
                  <a:cubicBezTo>
                    <a:pt x="8581" y="209"/>
                    <a:pt x="7777" y="1"/>
                    <a:pt x="69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7798AAA8-EF57-0565-A20D-52A734D28F65}"/>
              </a:ext>
            </a:extLst>
          </p:cNvPr>
          <p:cNvSpPr txBox="1"/>
          <p:nvPr/>
        </p:nvSpPr>
        <p:spPr>
          <a:xfrm>
            <a:off x="1616652" y="275967"/>
            <a:ext cx="5904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64" name="Rectangle 4">
            <a:extLst>
              <a:ext uri="{FF2B5EF4-FFF2-40B4-BE49-F238E27FC236}">
                <a16:creationId xmlns:a16="http://schemas.microsoft.com/office/drawing/2014/main" id="{2E35791D-B517-4B40-103A-4F697EAC39F7}"/>
              </a:ext>
            </a:extLst>
          </p:cNvPr>
          <p:cNvSpPr/>
          <p:nvPr/>
        </p:nvSpPr>
        <p:spPr>
          <a:xfrm>
            <a:off x="1236061" y="1541440"/>
            <a:ext cx="67742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«Гомельский государственный технический университет 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имени П.О. Сухого»</a:t>
            </a:r>
          </a:p>
        </p:txBody>
      </p:sp>
      <p:sp>
        <p:nvSpPr>
          <p:cNvPr id="265" name="Rectangle 3">
            <a:extLst>
              <a:ext uri="{FF2B5EF4-FFF2-40B4-BE49-F238E27FC236}">
                <a16:creationId xmlns:a16="http://schemas.microsoft.com/office/drawing/2014/main" id="{51F03924-651E-0762-D188-70A3B7F83FA4}"/>
              </a:ext>
            </a:extLst>
          </p:cNvPr>
          <p:cNvSpPr/>
          <p:nvPr/>
        </p:nvSpPr>
        <p:spPr>
          <a:xfrm>
            <a:off x="820063" y="647904"/>
            <a:ext cx="74853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lnSpc>
                <a:spcPts val="1800"/>
              </a:lnSpc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Факультет автоматизированных и информационных систем 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lnSpc>
                <a:spcPts val="1800"/>
              </a:lnSpc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«Информационные технологии»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lnSpc>
                <a:spcPts val="1800"/>
              </a:lnSpc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Специальность 1-40 05 01 «Информационные системы и технологии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ctr">
              <a:lnSpc>
                <a:spcPts val="1800"/>
              </a:lnSpc>
              <a:spcAft>
                <a:spcPts val="0"/>
              </a:spcAft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(по направлениям)»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70079255-F433-E4DC-D90B-6FAC774E1AFB}"/>
              </a:ext>
            </a:extLst>
          </p:cNvPr>
          <p:cNvSpPr txBox="1"/>
          <p:nvPr/>
        </p:nvSpPr>
        <p:spPr>
          <a:xfrm>
            <a:off x="3299583" y="2367167"/>
            <a:ext cx="2630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Преддипломная практика</a:t>
            </a:r>
          </a:p>
        </p:txBody>
      </p:sp>
      <p:sp>
        <p:nvSpPr>
          <p:cNvPr id="267" name="Google Shape;128;p13">
            <a:extLst>
              <a:ext uri="{FF2B5EF4-FFF2-40B4-BE49-F238E27FC236}">
                <a16:creationId xmlns:a16="http://schemas.microsoft.com/office/drawing/2014/main" id="{D0552874-E6D4-C72C-EBAF-04B089CB4A12}"/>
              </a:ext>
            </a:extLst>
          </p:cNvPr>
          <p:cNvSpPr txBox="1">
            <a:spLocks/>
          </p:cNvSpPr>
          <p:nvPr/>
        </p:nvSpPr>
        <p:spPr>
          <a:xfrm>
            <a:off x="605000" y="2305859"/>
            <a:ext cx="7915489" cy="158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ermanent Marker"/>
              <a:buNone/>
              <a:defRPr sz="36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«Разработать архитектуру и программные компоненты для игр в жанре фермерского симулятора»</a:t>
            </a: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68" name="Google Shape;128;p13">
            <a:extLst>
              <a:ext uri="{FF2B5EF4-FFF2-40B4-BE49-F238E27FC236}">
                <a16:creationId xmlns:a16="http://schemas.microsoft.com/office/drawing/2014/main" id="{9FA66B98-7792-D3E2-DAC9-687045E13211}"/>
              </a:ext>
            </a:extLst>
          </p:cNvPr>
          <p:cNvSpPr txBox="1">
            <a:spLocks/>
          </p:cNvSpPr>
          <p:nvPr/>
        </p:nvSpPr>
        <p:spPr>
          <a:xfrm>
            <a:off x="6304909" y="3937107"/>
            <a:ext cx="2664296" cy="9773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kern="1200" spc="-38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 ст. гр. ИТИ-41 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Дубовцов И.Д.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работы </a:t>
            </a:r>
          </a:p>
          <a:p>
            <a:pPr>
              <a:spcBef>
                <a:spcPts val="0"/>
              </a:spcBef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Кравченко О.А.</a:t>
            </a:r>
          </a:p>
        </p:txBody>
      </p:sp>
      <p:pic>
        <p:nvPicPr>
          <p:cNvPr id="280" name="Рисунок 7">
            <a:extLst>
              <a:ext uri="{FF2B5EF4-FFF2-40B4-BE49-F238E27FC236}">
                <a16:creationId xmlns:a16="http://schemas.microsoft.com/office/drawing/2014/main" id="{8F280F42-9A22-093F-6447-5DD3213866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8489" y="4387776"/>
            <a:ext cx="949701" cy="7557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636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 txBox="1">
            <a:spLocks noGrp="1"/>
          </p:cNvSpPr>
          <p:nvPr>
            <p:ph type="ctrTitle" idx="5"/>
          </p:nvPr>
        </p:nvSpPr>
        <p:spPr>
          <a:xfrm>
            <a:off x="311700" y="0"/>
            <a:ext cx="8520600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Актуальность</a:t>
            </a:r>
            <a:endParaRPr sz="2400" b="1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6" name="Рисунок 7">
            <a:extLst>
              <a:ext uri="{FF2B5EF4-FFF2-40B4-BE49-F238E27FC236}">
                <a16:creationId xmlns:a16="http://schemas.microsoft.com/office/drawing/2014/main" id="{F66BAF9E-2A94-22C8-72DB-650F23149B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8489" y="4387776"/>
            <a:ext cx="949701" cy="755724"/>
          </a:xfrm>
          <a:prstGeom prst="rect">
            <a:avLst/>
          </a:prstGeom>
          <a:noFill/>
        </p:spPr>
      </p:pic>
      <p:sp>
        <p:nvSpPr>
          <p:cNvPr id="29" name="Google Shape;602;p25">
            <a:extLst>
              <a:ext uri="{FF2B5EF4-FFF2-40B4-BE49-F238E27FC236}">
                <a16:creationId xmlns:a16="http://schemas.microsoft.com/office/drawing/2014/main" id="{02BD41E6-A3E2-AB90-4993-BEF09ED80EC5}"/>
              </a:ext>
            </a:extLst>
          </p:cNvPr>
          <p:cNvSpPr txBox="1">
            <a:spLocks/>
          </p:cNvSpPr>
          <p:nvPr/>
        </p:nvSpPr>
        <p:spPr>
          <a:xfrm>
            <a:off x="568285" y="4571052"/>
            <a:ext cx="934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ermanent Marker"/>
              <a:buNone/>
              <a:defRPr sz="36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ermanent Marker"/>
              <a:buNone/>
              <a:defRPr sz="52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endParaRPr lang="en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Google Shape;1050;p35">
            <a:extLst>
              <a:ext uri="{FF2B5EF4-FFF2-40B4-BE49-F238E27FC236}">
                <a16:creationId xmlns:a16="http://schemas.microsoft.com/office/drawing/2014/main" id="{54C16DC7-2BAA-1544-E818-B486599D1465}"/>
              </a:ext>
            </a:extLst>
          </p:cNvPr>
          <p:cNvSpPr txBox="1">
            <a:spLocks/>
          </p:cNvSpPr>
          <p:nvPr/>
        </p:nvSpPr>
        <p:spPr>
          <a:xfrm>
            <a:off x="678751" y="1205768"/>
            <a:ext cx="7786497" cy="2776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■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■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○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Comfortaa"/>
              <a:buChar char="■"/>
              <a:defRPr sz="11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 algn="just">
              <a:spcAft>
                <a:spcPts val="1600"/>
              </a:spcAft>
              <a:buFont typeface="Comfortaa"/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 Игровая индустрия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160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 Инновации в жанре в последнее время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160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 Широкая аудитория жанра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160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‒ Наличие большого количества нереализованных сочетаний тем и жанров на игровом рынке.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35"/>
          <p:cNvSpPr txBox="1">
            <a:spLocks noGrp="1"/>
          </p:cNvSpPr>
          <p:nvPr>
            <p:ph type="subTitle" idx="4294967295"/>
          </p:nvPr>
        </p:nvSpPr>
        <p:spPr>
          <a:xfrm>
            <a:off x="840125" y="3300488"/>
            <a:ext cx="3281273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Игра в жанре симулятора фермы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0" name="Google Shape;1050;p35"/>
          <p:cNvSpPr txBox="1">
            <a:spLocks noGrp="1"/>
          </p:cNvSpPr>
          <p:nvPr>
            <p:ph type="subTitle" idx="4294967295"/>
          </p:nvPr>
        </p:nvSpPr>
        <p:spPr>
          <a:xfrm>
            <a:off x="4682834" y="955675"/>
            <a:ext cx="3733724" cy="3530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16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Фермерский симулятор – это видеоигра, в которой игроку предстоит управлять сельским хозяйством, строить и развивать ферму, и заботиться о ее процветании. Особенностью игр в жанре "фермерский симулятор" является уникальное сочетание управления ресурсами, развития фермы и заботы о растениях и животных.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Google Shape;600;p25">
            <a:extLst>
              <a:ext uri="{FF2B5EF4-FFF2-40B4-BE49-F238E27FC236}">
                <a16:creationId xmlns:a16="http://schemas.microsoft.com/office/drawing/2014/main" id="{E3C52233-AD91-C531-7548-A96CE23510BF}"/>
              </a:ext>
            </a:extLst>
          </p:cNvPr>
          <p:cNvSpPr txBox="1">
            <a:spLocks/>
          </p:cNvSpPr>
          <p:nvPr/>
        </p:nvSpPr>
        <p:spPr>
          <a:xfrm>
            <a:off x="2750113" y="38025"/>
            <a:ext cx="3643773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Жанр симулятора фермы</a:t>
            </a:r>
            <a:endParaRPr lang="ru-RU" sz="2400" i="1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1" name="Рисунок 7">
            <a:extLst>
              <a:ext uri="{FF2B5EF4-FFF2-40B4-BE49-F238E27FC236}">
                <a16:creationId xmlns:a16="http://schemas.microsoft.com/office/drawing/2014/main" id="{8BB50170-F9E5-01DE-8C22-86C9B92BDA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8489" y="4387776"/>
            <a:ext cx="949701" cy="755724"/>
          </a:xfrm>
          <a:prstGeom prst="rect">
            <a:avLst/>
          </a:prstGeom>
          <a:noFill/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A768BDE-5A60-AD40-307D-BF7061685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61" y="1141205"/>
            <a:ext cx="4014807" cy="222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1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8"/>
          <p:cNvSpPr txBox="1">
            <a:spLocks noGrp="1"/>
          </p:cNvSpPr>
          <p:nvPr>
            <p:ph type="ctrTitle"/>
          </p:nvPr>
        </p:nvSpPr>
        <p:spPr>
          <a:xfrm>
            <a:off x="3924156" y="896833"/>
            <a:ext cx="1893272" cy="6658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Unreal Engine</a:t>
            </a:r>
            <a:endParaRPr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Рисунок 7">
            <a:extLst>
              <a:ext uri="{FF2B5EF4-FFF2-40B4-BE49-F238E27FC236}">
                <a16:creationId xmlns:a16="http://schemas.microsoft.com/office/drawing/2014/main" id="{3A5819DF-852B-9B87-062D-93867F3255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8489" y="4387776"/>
            <a:ext cx="949701" cy="755724"/>
          </a:xfrm>
          <a:prstGeom prst="rect">
            <a:avLst/>
          </a:prstGeom>
          <a:noFill/>
        </p:spPr>
      </p:pic>
      <p:sp>
        <p:nvSpPr>
          <p:cNvPr id="46" name="Google Shape;1131;p38">
            <a:extLst>
              <a:ext uri="{FF2B5EF4-FFF2-40B4-BE49-F238E27FC236}">
                <a16:creationId xmlns:a16="http://schemas.microsoft.com/office/drawing/2014/main" id="{EB56B0FE-F4BB-58F5-5F51-AD29E0A254F3}"/>
              </a:ext>
            </a:extLst>
          </p:cNvPr>
          <p:cNvSpPr txBox="1">
            <a:spLocks/>
          </p:cNvSpPr>
          <p:nvPr/>
        </p:nvSpPr>
        <p:spPr>
          <a:xfrm>
            <a:off x="6621636" y="891569"/>
            <a:ext cx="1893272" cy="66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ermanent Marker"/>
              <a:buNone/>
              <a:defRPr sz="1400" b="0" i="0" u="none" strike="noStrike" cap="none">
                <a:solidFill>
                  <a:srgbClr val="000000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A7CF23-635C-03A5-13DD-FD811D39B6E6}"/>
              </a:ext>
            </a:extLst>
          </p:cNvPr>
          <p:cNvSpPr txBox="1"/>
          <p:nvPr/>
        </p:nvSpPr>
        <p:spPr>
          <a:xfrm>
            <a:off x="201071" y="1521758"/>
            <a:ext cx="3091703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Кроссплатформенность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платформы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интерфейс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Низкий порог вхождения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2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F97D0E-FB73-7A81-F9EA-C2852CDF833E}"/>
              </a:ext>
            </a:extLst>
          </p:cNvPr>
          <p:cNvSpPr txBox="1"/>
          <p:nvPr/>
        </p:nvSpPr>
        <p:spPr>
          <a:xfrm>
            <a:off x="4696137" y="1527396"/>
            <a:ext cx="340393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7DD3C2E-5B48-7BEA-8AF2-88E717C64E8A}"/>
              </a:ext>
            </a:extLst>
          </p:cNvPr>
          <p:cNvSpPr txBox="1"/>
          <p:nvPr/>
        </p:nvSpPr>
        <p:spPr>
          <a:xfrm>
            <a:off x="7436371" y="1477403"/>
            <a:ext cx="340393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C09FAA-64F0-EB3C-1E94-348DC987AAD1}"/>
              </a:ext>
            </a:extLst>
          </p:cNvPr>
          <p:cNvSpPr txBox="1"/>
          <p:nvPr/>
        </p:nvSpPr>
        <p:spPr>
          <a:xfrm>
            <a:off x="4696137" y="1938460"/>
            <a:ext cx="340393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262D34-DE6A-833E-E6EB-DF1F7C49ABF0}"/>
              </a:ext>
            </a:extLst>
          </p:cNvPr>
          <p:cNvSpPr txBox="1"/>
          <p:nvPr/>
        </p:nvSpPr>
        <p:spPr>
          <a:xfrm>
            <a:off x="7436370" y="1933618"/>
            <a:ext cx="340393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EE5FE0-2CB7-BAF0-FFFE-F5D99E87B755}"/>
              </a:ext>
            </a:extLst>
          </p:cNvPr>
          <p:cNvSpPr txBox="1"/>
          <p:nvPr/>
        </p:nvSpPr>
        <p:spPr>
          <a:xfrm>
            <a:off x="4696136" y="2314206"/>
            <a:ext cx="340393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59C9FF5-A5B7-39C6-DBA0-A2236C0BEBCE}"/>
              </a:ext>
            </a:extLst>
          </p:cNvPr>
          <p:cNvSpPr txBox="1"/>
          <p:nvPr/>
        </p:nvSpPr>
        <p:spPr>
          <a:xfrm>
            <a:off x="7436366" y="2328791"/>
            <a:ext cx="340393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67E4944-2C98-4A6D-42C6-79EFE0DD83FD}"/>
              </a:ext>
            </a:extLst>
          </p:cNvPr>
          <p:cNvSpPr txBox="1"/>
          <p:nvPr/>
        </p:nvSpPr>
        <p:spPr>
          <a:xfrm>
            <a:off x="4696135" y="2734468"/>
            <a:ext cx="340393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7CD75B2-1AE0-46F0-E998-B2EC7B488BDF}"/>
              </a:ext>
            </a:extLst>
          </p:cNvPr>
          <p:cNvSpPr txBox="1"/>
          <p:nvPr/>
        </p:nvSpPr>
        <p:spPr>
          <a:xfrm>
            <a:off x="7436369" y="2748824"/>
            <a:ext cx="340393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35C791-94D0-AD9E-CB92-CAD7D6674D5D}"/>
              </a:ext>
            </a:extLst>
          </p:cNvPr>
          <p:cNvSpPr txBox="1"/>
          <p:nvPr/>
        </p:nvSpPr>
        <p:spPr>
          <a:xfrm>
            <a:off x="4696134" y="3145532"/>
            <a:ext cx="340393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9DBFD70-2943-3457-A0E5-D59BBA9269C1}"/>
              </a:ext>
            </a:extLst>
          </p:cNvPr>
          <p:cNvSpPr txBox="1"/>
          <p:nvPr/>
        </p:nvSpPr>
        <p:spPr>
          <a:xfrm>
            <a:off x="7436367" y="3145532"/>
            <a:ext cx="340393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</a:p>
        </p:txBody>
      </p:sp>
      <p:sp>
        <p:nvSpPr>
          <p:cNvPr id="94" name="Google Shape;600;p25">
            <a:extLst>
              <a:ext uri="{FF2B5EF4-FFF2-40B4-BE49-F238E27FC236}">
                <a16:creationId xmlns:a16="http://schemas.microsoft.com/office/drawing/2014/main" id="{0B5717F3-EAA3-B54B-D9B4-ADBC98E77E84}"/>
              </a:ext>
            </a:extLst>
          </p:cNvPr>
          <p:cNvSpPr txBox="1">
            <a:spLocks/>
          </p:cNvSpPr>
          <p:nvPr/>
        </p:nvSpPr>
        <p:spPr>
          <a:xfrm>
            <a:off x="2405643" y="333005"/>
            <a:ext cx="4005804" cy="382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Сравнение игровых движков</a:t>
            </a:r>
          </a:p>
        </p:txBody>
      </p:sp>
    </p:spTree>
    <p:extLst>
      <p:ext uri="{BB962C8B-B14F-4D97-AF65-F5344CB8AC3E}">
        <p14:creationId xmlns:p14="http://schemas.microsoft.com/office/powerpoint/2010/main" val="549836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1"/>
          <p:cNvSpPr/>
          <p:nvPr/>
        </p:nvSpPr>
        <p:spPr>
          <a:xfrm>
            <a:off x="2498398" y="2760711"/>
            <a:ext cx="12667" cy="6783"/>
          </a:xfrm>
          <a:custGeom>
            <a:avLst/>
            <a:gdLst/>
            <a:ahLst/>
            <a:cxnLst/>
            <a:rect l="l" t="t" r="r" b="b"/>
            <a:pathLst>
              <a:path w="155" h="83" extrusionOk="0">
                <a:moveTo>
                  <a:pt x="77" y="0"/>
                </a:moveTo>
                <a:cubicBezTo>
                  <a:pt x="52" y="0"/>
                  <a:pt x="27" y="13"/>
                  <a:pt x="1" y="41"/>
                </a:cubicBezTo>
                <a:cubicBezTo>
                  <a:pt x="27" y="68"/>
                  <a:pt x="53" y="82"/>
                  <a:pt x="79" y="82"/>
                </a:cubicBezTo>
                <a:cubicBezTo>
                  <a:pt x="104" y="82"/>
                  <a:pt x="129" y="69"/>
                  <a:pt x="155" y="42"/>
                </a:cubicBezTo>
                <a:cubicBezTo>
                  <a:pt x="129" y="14"/>
                  <a:pt x="103" y="0"/>
                  <a:pt x="77" y="0"/>
                </a:cubicBezTo>
                <a:close/>
              </a:path>
            </a:pathLst>
          </a:custGeom>
          <a:solidFill>
            <a:srgbClr val="B8E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41"/>
          <p:cNvSpPr txBox="1">
            <a:spLocks noGrp="1"/>
          </p:cNvSpPr>
          <p:nvPr>
            <p:ph type="subTitle" idx="1"/>
          </p:nvPr>
        </p:nvSpPr>
        <p:spPr>
          <a:xfrm>
            <a:off x="1098697" y="3399645"/>
            <a:ext cx="2424270" cy="31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Stardew valley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Google Shape;600;p25">
            <a:extLst>
              <a:ext uri="{FF2B5EF4-FFF2-40B4-BE49-F238E27FC236}">
                <a16:creationId xmlns:a16="http://schemas.microsoft.com/office/drawing/2014/main" id="{628777B3-4C56-C8B1-E02C-64B3E0B7F93C}"/>
              </a:ext>
            </a:extLst>
          </p:cNvPr>
          <p:cNvSpPr txBox="1">
            <a:spLocks/>
          </p:cNvSpPr>
          <p:nvPr/>
        </p:nvSpPr>
        <p:spPr>
          <a:xfrm>
            <a:off x="311700" y="316299"/>
            <a:ext cx="8520600" cy="4325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Игровые аналоги</a:t>
            </a:r>
          </a:p>
        </p:txBody>
      </p:sp>
      <p:pic>
        <p:nvPicPr>
          <p:cNvPr id="263" name="Рисунок 7">
            <a:extLst>
              <a:ext uri="{FF2B5EF4-FFF2-40B4-BE49-F238E27FC236}">
                <a16:creationId xmlns:a16="http://schemas.microsoft.com/office/drawing/2014/main" id="{73636E49-98F0-6183-B10C-1EA91CDF8F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8489" y="4387776"/>
            <a:ext cx="949701" cy="755724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58BE3E-60B3-4983-A28F-31A5F04C5F9E}"/>
              </a:ext>
            </a:extLst>
          </p:cNvPr>
          <p:cNvSpPr txBox="1"/>
          <p:nvPr/>
        </p:nvSpPr>
        <p:spPr>
          <a:xfrm>
            <a:off x="5202114" y="3466389"/>
            <a:ext cx="3052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 Haven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92686F-1FBF-0892-EDCA-224186D9F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34" y="1152241"/>
            <a:ext cx="4244966" cy="221546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1F2CC58-1157-9395-C86C-70A201F61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111" y="1152241"/>
            <a:ext cx="3921324" cy="215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600;p25">
            <a:extLst>
              <a:ext uri="{FF2B5EF4-FFF2-40B4-BE49-F238E27FC236}">
                <a16:creationId xmlns:a16="http://schemas.microsoft.com/office/drawing/2014/main" id="{B18D32D8-1A62-2172-2ED3-6F31292F45D0}"/>
              </a:ext>
            </a:extLst>
          </p:cNvPr>
          <p:cNvSpPr txBox="1">
            <a:spLocks/>
          </p:cNvSpPr>
          <p:nvPr/>
        </p:nvSpPr>
        <p:spPr>
          <a:xfrm>
            <a:off x="1767624" y="438055"/>
            <a:ext cx="5608752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Поставленные задачи и решение их при создании приложения</a:t>
            </a:r>
          </a:p>
        </p:txBody>
      </p:sp>
      <p:sp>
        <p:nvSpPr>
          <p:cNvPr id="42" name="Google Shape;622;p25">
            <a:extLst>
              <a:ext uri="{FF2B5EF4-FFF2-40B4-BE49-F238E27FC236}">
                <a16:creationId xmlns:a16="http://schemas.microsoft.com/office/drawing/2014/main" id="{58F5D038-A036-195A-D164-A8C22EECC967}"/>
              </a:ext>
            </a:extLst>
          </p:cNvPr>
          <p:cNvSpPr txBox="1">
            <a:spLocks/>
          </p:cNvSpPr>
          <p:nvPr/>
        </p:nvSpPr>
        <p:spPr>
          <a:xfrm>
            <a:off x="513959" y="1407626"/>
            <a:ext cx="4932393" cy="2677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ru-RU" sz="18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Анализ и сравнение движков</a:t>
            </a:r>
            <a:r>
              <a:rPr lang="en-US" sz="18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endParaRPr lang="ru-RU" sz="18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r>
              <a:rPr lang="ru-RU" sz="18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Обзор жанра</a:t>
            </a:r>
            <a:r>
              <a:rPr lang="en-US" sz="18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endParaRPr lang="ru-RU" sz="18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r>
              <a:rPr lang="ru-RU" sz="18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Проектирование архитектуры</a:t>
            </a:r>
            <a:r>
              <a:rPr lang="en-US" sz="18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endParaRPr lang="ru-RU" sz="18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r>
              <a:rPr lang="ru-RU" sz="18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Разработка интерфейса и скриптов</a:t>
            </a:r>
            <a:r>
              <a:rPr lang="en-US" sz="18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endParaRPr lang="ru-RU" sz="18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Tx/>
              <a:buChar char="-"/>
            </a:pPr>
            <a:r>
              <a:rPr lang="ru-RU" sz="18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Верификация игрового приложения</a:t>
            </a:r>
            <a:r>
              <a:rPr lang="en-US" sz="18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  <a:p>
            <a:pPr marL="0" indent="0" algn="l"/>
            <a:endParaRPr lang="ru-RU" sz="18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9" name="Рисунок 7">
            <a:extLst>
              <a:ext uri="{FF2B5EF4-FFF2-40B4-BE49-F238E27FC236}">
                <a16:creationId xmlns:a16="http://schemas.microsoft.com/office/drawing/2014/main" id="{CD474CEB-6EBB-89CD-DE7C-073D0850E25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8489" y="4387776"/>
            <a:ext cx="949701" cy="7557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Рисунок 7">
            <a:extLst>
              <a:ext uri="{FF2B5EF4-FFF2-40B4-BE49-F238E27FC236}">
                <a16:creationId xmlns:a16="http://schemas.microsoft.com/office/drawing/2014/main" id="{8BB50170-F9E5-01DE-8C22-86C9B92BDA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8489" y="4387776"/>
            <a:ext cx="949701" cy="755724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F8F1B4-85D3-4CAD-8C7B-661D9BEC87D4}"/>
              </a:ext>
            </a:extLst>
          </p:cNvPr>
          <p:cNvSpPr txBox="1"/>
          <p:nvPr/>
        </p:nvSpPr>
        <p:spPr>
          <a:xfrm>
            <a:off x="1122461" y="260668"/>
            <a:ext cx="689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Тестовая игровая сцена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10F6229-2034-8DC7-88DE-89A675115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5314" y="1482813"/>
            <a:ext cx="5833369" cy="29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1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600;p25">
            <a:extLst>
              <a:ext uri="{FF2B5EF4-FFF2-40B4-BE49-F238E27FC236}">
                <a16:creationId xmlns:a16="http://schemas.microsoft.com/office/drawing/2014/main" id="{891D92A2-CEAC-683E-1D56-3D4094D59106}"/>
              </a:ext>
            </a:extLst>
          </p:cNvPr>
          <p:cNvSpPr txBox="1">
            <a:spLocks/>
          </p:cNvSpPr>
          <p:nvPr/>
        </p:nvSpPr>
        <p:spPr>
          <a:xfrm>
            <a:off x="2750113" y="327047"/>
            <a:ext cx="3643773" cy="4276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97" name="Google Shape;622;p25">
            <a:extLst>
              <a:ext uri="{FF2B5EF4-FFF2-40B4-BE49-F238E27FC236}">
                <a16:creationId xmlns:a16="http://schemas.microsoft.com/office/drawing/2014/main" id="{4CC8F478-61BE-5539-A1E8-31C57DC0A098}"/>
              </a:ext>
            </a:extLst>
          </p:cNvPr>
          <p:cNvSpPr txBox="1">
            <a:spLocks/>
          </p:cNvSpPr>
          <p:nvPr/>
        </p:nvSpPr>
        <p:spPr>
          <a:xfrm>
            <a:off x="1577261" y="988305"/>
            <a:ext cx="5989476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fortaa"/>
              <a:buNone/>
              <a:defRPr sz="1400" b="0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pPr marL="0" indent="0" algn="just"/>
            <a:r>
              <a:rPr lang="en-US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Результатом преддипломной практики является игровое тестовое приложение «</a:t>
            </a:r>
            <a:r>
              <a:rPr lang="en-US" sz="2000" i="1" dirty="0" err="1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SaveLoadInventory</a:t>
            </a:r>
            <a:r>
              <a:rPr lang="ru-RU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».</a:t>
            </a:r>
          </a:p>
          <a:p>
            <a:pPr marL="0" indent="0" algn="just"/>
            <a:r>
              <a:rPr lang="en-US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В процессе разработки был проведен обзор жанра, а также анализ и сравнение игровых движков. </a:t>
            </a:r>
          </a:p>
          <a:p>
            <a:pPr marL="0" indent="0" algn="just"/>
            <a:r>
              <a:rPr lang="ru-RU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Функционал реализован с использованием среды</a:t>
            </a:r>
            <a:r>
              <a:rPr lang="en-US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	</a:t>
            </a:r>
            <a:r>
              <a:rPr lang="en-US" sz="2000" i="1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Unity</a:t>
            </a:r>
            <a:r>
              <a:rPr lang="en-US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и языка программирования </a:t>
            </a:r>
            <a:r>
              <a:rPr lang="en-US" sz="2000" i="1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#. </a:t>
            </a:r>
            <a:r>
              <a:rPr lang="ru-RU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Для графики был использован графический редактор «</a:t>
            </a:r>
            <a:r>
              <a:rPr lang="en-US" sz="2000" i="1" dirty="0" err="1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Aseprite</a:t>
            </a:r>
            <a:r>
              <a:rPr lang="ru-RU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».</a:t>
            </a:r>
            <a:r>
              <a:rPr lang="en-US" sz="2000" dirty="0">
                <a:latin typeface="Times New Roman" panose="02020603050405020304" pitchFamily="18" charset="0"/>
                <a:ea typeface="Segoe UI Historic" panose="020B0502040204020203" pitchFamily="34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  <a:p>
            <a:pPr marL="0" indent="0" algn="just"/>
            <a:endParaRPr lang="ru-RU" sz="2000" b="1" dirty="0">
              <a:latin typeface="Times New Roman" panose="02020603050405020304" pitchFamily="18" charset="0"/>
              <a:ea typeface="Segoe UI Historic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99" name="Рисунок 7">
            <a:extLst>
              <a:ext uri="{FF2B5EF4-FFF2-40B4-BE49-F238E27FC236}">
                <a16:creationId xmlns:a16="http://schemas.microsoft.com/office/drawing/2014/main" id="{2F196DD3-2C4F-DA83-6226-7EF708DFCB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8489" y="4387776"/>
            <a:ext cx="949701" cy="7557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600;p25">
            <a:extLst>
              <a:ext uri="{FF2B5EF4-FFF2-40B4-BE49-F238E27FC236}">
                <a16:creationId xmlns:a16="http://schemas.microsoft.com/office/drawing/2014/main" id="{C86D9330-C63D-315F-4289-17BD0AF35C82}"/>
              </a:ext>
            </a:extLst>
          </p:cNvPr>
          <p:cNvSpPr txBox="1">
            <a:spLocks/>
          </p:cNvSpPr>
          <p:nvPr/>
        </p:nvSpPr>
        <p:spPr>
          <a:xfrm>
            <a:off x="2750113" y="1678664"/>
            <a:ext cx="3643773" cy="7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2400" b="1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pic>
        <p:nvPicPr>
          <p:cNvPr id="82" name="Рисунок 7">
            <a:extLst>
              <a:ext uri="{FF2B5EF4-FFF2-40B4-BE49-F238E27FC236}">
                <a16:creationId xmlns:a16="http://schemas.microsoft.com/office/drawing/2014/main" id="{DCA107EA-48B7-CD2C-61AE-B3F8BDC009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54"/>
          <a:stretch/>
        </p:blipFill>
        <p:spPr>
          <a:xfrm>
            <a:off x="-28489" y="4387776"/>
            <a:ext cx="949701" cy="7557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KETCH LESSO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EB8B3"/>
      </a:accent1>
      <a:accent2>
        <a:srgbClr val="A6DFDA"/>
      </a:accent2>
      <a:accent3>
        <a:srgbClr val="FED58A"/>
      </a:accent3>
      <a:accent4>
        <a:srgbClr val="FF9991"/>
      </a:accent4>
      <a:accent5>
        <a:srgbClr val="8FE2DB"/>
      </a:accent5>
      <a:accent6>
        <a:srgbClr val="FFBF4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292</Words>
  <Application>Microsoft Office PowerPoint</Application>
  <PresentationFormat>Экран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Permanent Marker</vt:lpstr>
      <vt:lpstr>Arial</vt:lpstr>
      <vt:lpstr>Times New Roman</vt:lpstr>
      <vt:lpstr>Comfortaa</vt:lpstr>
      <vt:lpstr>Segoe UI</vt:lpstr>
      <vt:lpstr>SKETCH LESSON</vt:lpstr>
      <vt:lpstr>Презентация PowerPoint</vt:lpstr>
      <vt:lpstr>Актуальность</vt:lpstr>
      <vt:lpstr>Презентация PowerPoint</vt:lpstr>
      <vt:lpstr>Unreal Engine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SKETCHNOTES LESSON</dc:title>
  <dc:creator>Windows 10</dc:creator>
  <cp:lastModifiedBy>MAZUTA old</cp:lastModifiedBy>
  <cp:revision>50</cp:revision>
  <dcterms:modified xsi:type="dcterms:W3CDTF">2024-04-24T19:58:33Z</dcterms:modified>
</cp:coreProperties>
</file>