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97" r:id="rId2"/>
    <p:sldId id="258" r:id="rId3"/>
    <p:sldId id="300" r:id="rId4"/>
    <p:sldId id="301" r:id="rId5"/>
    <p:sldId id="274" r:id="rId6"/>
    <p:sldId id="267" r:id="rId7"/>
    <p:sldId id="302" r:id="rId8"/>
    <p:sldId id="261" r:id="rId9"/>
    <p:sldId id="259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Permanent Marker" panose="020B0604020202020204" charset="0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DE8996-93D0-4ED2-898D-0C90F74A3BC0}">
  <a:tblStyle styleId="{CADE8996-93D0-4ED2-898D-0C90F74A3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6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58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28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69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0" r:id="rId5"/>
    <p:sldLayoutId id="2147483661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3"/>
          <p:cNvGrpSpPr/>
          <p:nvPr/>
        </p:nvGrpSpPr>
        <p:grpSpPr>
          <a:xfrm>
            <a:off x="2101964" y="5381558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3"/>
          <p:cNvGrpSpPr/>
          <p:nvPr/>
        </p:nvGrpSpPr>
        <p:grpSpPr>
          <a:xfrm>
            <a:off x="2775779" y="5472960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199343" y="5765399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188388" y="5256999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580744" y="572027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5324718" y="5445461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5753938" y="5466921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3386632" y="5280379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7798AAA8-EF57-0565-A20D-52A734D28F65}"/>
              </a:ext>
            </a:extLst>
          </p:cNvPr>
          <p:cNvSpPr txBox="1"/>
          <p:nvPr/>
        </p:nvSpPr>
        <p:spPr>
          <a:xfrm>
            <a:off x="1616652" y="275967"/>
            <a:ext cx="5904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4" name="Rectangle 4">
            <a:extLst>
              <a:ext uri="{FF2B5EF4-FFF2-40B4-BE49-F238E27FC236}">
                <a16:creationId xmlns:a16="http://schemas.microsoft.com/office/drawing/2014/main" id="{2E35791D-B517-4B40-103A-4F697EAC39F7}"/>
              </a:ext>
            </a:extLst>
          </p:cNvPr>
          <p:cNvSpPr/>
          <p:nvPr/>
        </p:nvSpPr>
        <p:spPr>
          <a:xfrm>
            <a:off x="1236061" y="1541440"/>
            <a:ext cx="6774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П.О. Сухого»</a:t>
            </a:r>
          </a:p>
        </p:txBody>
      </p:sp>
      <p:sp>
        <p:nvSpPr>
          <p:cNvPr id="265" name="Rectangle 3">
            <a:extLst>
              <a:ext uri="{FF2B5EF4-FFF2-40B4-BE49-F238E27FC236}">
                <a16:creationId xmlns:a16="http://schemas.microsoft.com/office/drawing/2014/main" id="{51F03924-651E-0762-D188-70A3B7F83FA4}"/>
              </a:ext>
            </a:extLst>
          </p:cNvPr>
          <p:cNvSpPr/>
          <p:nvPr/>
        </p:nvSpPr>
        <p:spPr>
          <a:xfrm>
            <a:off x="820063" y="647904"/>
            <a:ext cx="7485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 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Специальность 1-40 05 01 «Информационные системы и технологии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 направлениям)»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0079255-F433-E4DC-D90B-6FAC774E1AFB}"/>
              </a:ext>
            </a:extLst>
          </p:cNvPr>
          <p:cNvSpPr txBox="1"/>
          <p:nvPr/>
        </p:nvSpPr>
        <p:spPr>
          <a:xfrm>
            <a:off x="3299583" y="2367167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</a:p>
        </p:txBody>
      </p:sp>
      <p:sp>
        <p:nvSpPr>
          <p:cNvPr id="267" name="Google Shape;128;p13">
            <a:extLst>
              <a:ext uri="{FF2B5EF4-FFF2-40B4-BE49-F238E27FC236}">
                <a16:creationId xmlns:a16="http://schemas.microsoft.com/office/drawing/2014/main" id="{D0552874-E6D4-C72C-EBAF-04B089CB4A12}"/>
              </a:ext>
            </a:extLst>
          </p:cNvPr>
          <p:cNvSpPr txBox="1">
            <a:spLocks/>
          </p:cNvSpPr>
          <p:nvPr/>
        </p:nvSpPr>
        <p:spPr>
          <a:xfrm>
            <a:off x="605000" y="2305859"/>
            <a:ext cx="7915489" cy="158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«Разработать приложение с реализованной механикой инвентаря с использованием инструментов 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8" name="Google Shape;128;p13">
            <a:extLst>
              <a:ext uri="{FF2B5EF4-FFF2-40B4-BE49-F238E27FC236}">
                <a16:creationId xmlns:a16="http://schemas.microsoft.com/office/drawing/2014/main" id="{9FA66B98-7792-D3E2-DAC9-687045E13211}"/>
              </a:ext>
            </a:extLst>
          </p:cNvPr>
          <p:cNvSpPr txBox="1">
            <a:spLocks/>
          </p:cNvSpPr>
          <p:nvPr/>
        </p:nvSpPr>
        <p:spPr>
          <a:xfrm>
            <a:off x="6304909" y="3937107"/>
            <a:ext cx="2664296" cy="9773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ст. гр. ИТИ-42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Черкасов А.К.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 </a:t>
            </a:r>
          </a:p>
          <a:p>
            <a:pPr>
              <a:spcBef>
                <a:spcPts val="0"/>
              </a:spcBef>
            </a:pP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Комракова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Е.В.</a:t>
            </a:r>
          </a:p>
        </p:txBody>
      </p:sp>
      <p:pic>
        <p:nvPicPr>
          <p:cNvPr id="280" name="Рисунок 7">
            <a:extLst>
              <a:ext uri="{FF2B5EF4-FFF2-40B4-BE49-F238E27FC236}">
                <a16:creationId xmlns:a16="http://schemas.microsoft.com/office/drawing/2014/main" id="{8F280F42-9A22-093F-6447-5DD321386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0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Актуальность</a:t>
            </a:r>
            <a:endParaRPr sz="24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7">
            <a:extLst>
              <a:ext uri="{FF2B5EF4-FFF2-40B4-BE49-F238E27FC236}">
                <a16:creationId xmlns:a16="http://schemas.microsoft.com/office/drawing/2014/main" id="{F66BAF9E-2A94-22C8-72DB-650F2314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29" name="Google Shape;602;p25">
            <a:extLst>
              <a:ext uri="{FF2B5EF4-FFF2-40B4-BE49-F238E27FC236}">
                <a16:creationId xmlns:a16="http://schemas.microsoft.com/office/drawing/2014/main" id="{02BD41E6-A3E2-AB90-4993-BEF09ED80EC5}"/>
              </a:ext>
            </a:extLst>
          </p:cNvPr>
          <p:cNvSpPr txBox="1">
            <a:spLocks/>
          </p:cNvSpPr>
          <p:nvPr/>
        </p:nvSpPr>
        <p:spPr>
          <a:xfrm>
            <a:off x="568285" y="4571052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 lang="e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Google Shape;1050;p35">
            <a:extLst>
              <a:ext uri="{FF2B5EF4-FFF2-40B4-BE49-F238E27FC236}">
                <a16:creationId xmlns:a16="http://schemas.microsoft.com/office/drawing/2014/main" id="{54C16DC7-2BAA-1544-E818-B486599D1465}"/>
              </a:ext>
            </a:extLst>
          </p:cNvPr>
          <p:cNvSpPr txBox="1">
            <a:spLocks/>
          </p:cNvSpPr>
          <p:nvPr/>
        </p:nvSpPr>
        <p:spPr>
          <a:xfrm>
            <a:off x="678751" y="1205768"/>
            <a:ext cx="7786497" cy="209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just">
              <a:spcAft>
                <a:spcPts val="1600"/>
              </a:spcAft>
              <a:buFont typeface="Comfortaa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Трудность игрового процесса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Инновации в жанре в последнее время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Разнообразие стилей и тем игр жанра «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Наличие большого количества нереализованных сочетаний тем и жанров на игровом рынке.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5"/>
          <p:cNvSpPr txBox="1">
            <a:spLocks noGrp="1"/>
          </p:cNvSpPr>
          <p:nvPr>
            <p:ph type="subTitle" idx="4294967295"/>
          </p:nvPr>
        </p:nvSpPr>
        <p:spPr>
          <a:xfrm>
            <a:off x="840125" y="3300488"/>
            <a:ext cx="3281273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Игра в жанре «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4882149" y="1141205"/>
            <a:ext cx="373372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‒ это видеоигра, целью которой является прохождения большого количества различных по наполнению уровней, связанных тематически и в сюжетном плане. Особенностью игр в жанре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oguelike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можно назвать </a:t>
            </a:r>
            <a:r>
              <a:rPr lang="ru-RU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репетативный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игровой процесс и визуальный стиль.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600;p25">
            <a:extLst>
              <a:ext uri="{FF2B5EF4-FFF2-40B4-BE49-F238E27FC236}">
                <a16:creationId xmlns:a16="http://schemas.microsoft.com/office/drawing/2014/main" id="{E3C52233-AD91-C531-7548-A96CE23510BF}"/>
              </a:ext>
            </a:extLst>
          </p:cNvPr>
          <p:cNvSpPr txBox="1">
            <a:spLocks/>
          </p:cNvSpPr>
          <p:nvPr/>
        </p:nvSpPr>
        <p:spPr>
          <a:xfrm>
            <a:off x="2750113" y="38025"/>
            <a:ext cx="364377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Жанр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Roguelike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i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7">
            <a:extLst>
              <a:ext uri="{FF2B5EF4-FFF2-40B4-BE49-F238E27FC236}">
                <a16:creationId xmlns:a16="http://schemas.microsoft.com/office/drawing/2014/main" id="{8BB50170-F9E5-01DE-8C22-86C9B92B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D49B5AA-4717-D2D6-9A26-9E8E0D54C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9"/>
          <a:stretch/>
        </p:blipFill>
        <p:spPr bwMode="auto">
          <a:xfrm>
            <a:off x="528127" y="1141205"/>
            <a:ext cx="3905270" cy="205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3924156" y="896833"/>
            <a:ext cx="1893272" cy="665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Рисунок 7">
            <a:extLst>
              <a:ext uri="{FF2B5EF4-FFF2-40B4-BE49-F238E27FC236}">
                <a16:creationId xmlns:a16="http://schemas.microsoft.com/office/drawing/2014/main" id="{3A5819DF-852B-9B87-062D-93867F32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46" name="Google Shape;1131;p38">
            <a:extLst>
              <a:ext uri="{FF2B5EF4-FFF2-40B4-BE49-F238E27FC236}">
                <a16:creationId xmlns:a16="http://schemas.microsoft.com/office/drawing/2014/main" id="{EB56B0FE-F4BB-58F5-5F51-AD29E0A254F3}"/>
              </a:ext>
            </a:extLst>
          </p:cNvPr>
          <p:cNvSpPr txBox="1">
            <a:spLocks/>
          </p:cNvSpPr>
          <p:nvPr/>
        </p:nvSpPr>
        <p:spPr>
          <a:xfrm>
            <a:off x="6621636" y="891569"/>
            <a:ext cx="1893272" cy="66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7CF23-635C-03A5-13DD-FD811D39B6E6}"/>
              </a:ext>
            </a:extLst>
          </p:cNvPr>
          <p:cNvSpPr txBox="1"/>
          <p:nvPr/>
        </p:nvSpPr>
        <p:spPr>
          <a:xfrm>
            <a:off x="201071" y="1521758"/>
            <a:ext cx="309170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платформы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Низкий порог вхождения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2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F97D0E-FB73-7A81-F9EA-C2852CDF833E}"/>
              </a:ext>
            </a:extLst>
          </p:cNvPr>
          <p:cNvSpPr txBox="1"/>
          <p:nvPr/>
        </p:nvSpPr>
        <p:spPr>
          <a:xfrm>
            <a:off x="4696137" y="1527396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DD3C2E-5B48-7BEA-8AF2-88E717C64E8A}"/>
              </a:ext>
            </a:extLst>
          </p:cNvPr>
          <p:cNvSpPr txBox="1"/>
          <p:nvPr/>
        </p:nvSpPr>
        <p:spPr>
          <a:xfrm>
            <a:off x="7436371" y="1477403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C09FAA-64F0-EB3C-1E94-348DC987AAD1}"/>
              </a:ext>
            </a:extLst>
          </p:cNvPr>
          <p:cNvSpPr txBox="1"/>
          <p:nvPr/>
        </p:nvSpPr>
        <p:spPr>
          <a:xfrm>
            <a:off x="4696137" y="1938460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262D34-DE6A-833E-E6EB-DF1F7C49ABF0}"/>
              </a:ext>
            </a:extLst>
          </p:cNvPr>
          <p:cNvSpPr txBox="1"/>
          <p:nvPr/>
        </p:nvSpPr>
        <p:spPr>
          <a:xfrm>
            <a:off x="7436370" y="1933618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EE5FE0-2CB7-BAF0-FFFE-F5D99E87B755}"/>
              </a:ext>
            </a:extLst>
          </p:cNvPr>
          <p:cNvSpPr txBox="1"/>
          <p:nvPr/>
        </p:nvSpPr>
        <p:spPr>
          <a:xfrm>
            <a:off x="4696136" y="2314206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C9FF5-A5B7-39C6-DBA0-A2236C0BEBCE}"/>
              </a:ext>
            </a:extLst>
          </p:cNvPr>
          <p:cNvSpPr txBox="1"/>
          <p:nvPr/>
        </p:nvSpPr>
        <p:spPr>
          <a:xfrm>
            <a:off x="7436366" y="2328791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7E4944-2C98-4A6D-42C6-79EFE0DD83FD}"/>
              </a:ext>
            </a:extLst>
          </p:cNvPr>
          <p:cNvSpPr txBox="1"/>
          <p:nvPr/>
        </p:nvSpPr>
        <p:spPr>
          <a:xfrm>
            <a:off x="4696135" y="2734468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CD75B2-1AE0-46F0-E998-B2EC7B488BDF}"/>
              </a:ext>
            </a:extLst>
          </p:cNvPr>
          <p:cNvSpPr txBox="1"/>
          <p:nvPr/>
        </p:nvSpPr>
        <p:spPr>
          <a:xfrm>
            <a:off x="7436369" y="2748824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35C791-94D0-AD9E-CB92-CAD7D6674D5D}"/>
              </a:ext>
            </a:extLst>
          </p:cNvPr>
          <p:cNvSpPr txBox="1"/>
          <p:nvPr/>
        </p:nvSpPr>
        <p:spPr>
          <a:xfrm>
            <a:off x="4696134" y="3145532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DBFD70-2943-3457-A0E5-D59BBA9269C1}"/>
              </a:ext>
            </a:extLst>
          </p:cNvPr>
          <p:cNvSpPr txBox="1"/>
          <p:nvPr/>
        </p:nvSpPr>
        <p:spPr>
          <a:xfrm>
            <a:off x="7436367" y="3145532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94" name="Google Shape;600;p25">
            <a:extLst>
              <a:ext uri="{FF2B5EF4-FFF2-40B4-BE49-F238E27FC236}">
                <a16:creationId xmlns:a16="http://schemas.microsoft.com/office/drawing/2014/main" id="{0B5717F3-EAA3-B54B-D9B4-ADBC98E77E84}"/>
              </a:ext>
            </a:extLst>
          </p:cNvPr>
          <p:cNvSpPr txBox="1">
            <a:spLocks/>
          </p:cNvSpPr>
          <p:nvPr/>
        </p:nvSpPr>
        <p:spPr>
          <a:xfrm>
            <a:off x="2405643" y="333005"/>
            <a:ext cx="4005804" cy="382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Сравнение игровых движков</a:t>
            </a:r>
          </a:p>
        </p:txBody>
      </p:sp>
    </p:spTree>
    <p:extLst>
      <p:ext uri="{BB962C8B-B14F-4D97-AF65-F5344CB8AC3E}">
        <p14:creationId xmlns:p14="http://schemas.microsoft.com/office/powerpoint/2010/main" val="5498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1"/>
          <p:cNvSpPr txBox="1">
            <a:spLocks noGrp="1"/>
          </p:cNvSpPr>
          <p:nvPr>
            <p:ph type="subTitle" idx="1"/>
          </p:nvPr>
        </p:nvSpPr>
        <p:spPr>
          <a:xfrm>
            <a:off x="1098697" y="3399645"/>
            <a:ext cx="2424270" cy="31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Gungeon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600;p25">
            <a:extLst>
              <a:ext uri="{FF2B5EF4-FFF2-40B4-BE49-F238E27FC236}">
                <a16:creationId xmlns:a16="http://schemas.microsoft.com/office/drawing/2014/main" id="{628777B3-4C56-C8B1-E02C-64B3E0B7F93C}"/>
              </a:ext>
            </a:extLst>
          </p:cNvPr>
          <p:cNvSpPr txBox="1">
            <a:spLocks/>
          </p:cNvSpPr>
          <p:nvPr/>
        </p:nvSpPr>
        <p:spPr>
          <a:xfrm>
            <a:off x="311700" y="316299"/>
            <a:ext cx="8520600" cy="43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Игровые аналоги</a:t>
            </a:r>
          </a:p>
        </p:txBody>
      </p:sp>
      <p:pic>
        <p:nvPicPr>
          <p:cNvPr id="263" name="Рисунок 7">
            <a:extLst>
              <a:ext uri="{FF2B5EF4-FFF2-40B4-BE49-F238E27FC236}">
                <a16:creationId xmlns:a16="http://schemas.microsoft.com/office/drawing/2014/main" id="{73636E49-98F0-6183-B10C-1EA91CDF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8BE3E-60B3-4983-A28F-31A5F04C5F9E}"/>
              </a:ext>
            </a:extLst>
          </p:cNvPr>
          <p:cNvSpPr txBox="1"/>
          <p:nvPr/>
        </p:nvSpPr>
        <p:spPr>
          <a:xfrm>
            <a:off x="5202114" y="3466389"/>
            <a:ext cx="305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Necrodancer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E5D550-D02F-DA78-E23C-F51857FB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1" y="1175713"/>
            <a:ext cx="3938609" cy="22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5B1C0E-C11D-B1FD-6588-E5FE4563F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30" y="1175713"/>
            <a:ext cx="3938609" cy="22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00;p25">
            <a:extLst>
              <a:ext uri="{FF2B5EF4-FFF2-40B4-BE49-F238E27FC236}">
                <a16:creationId xmlns:a16="http://schemas.microsoft.com/office/drawing/2014/main" id="{B18D32D8-1A62-2172-2ED3-6F31292F45D0}"/>
              </a:ext>
            </a:extLst>
          </p:cNvPr>
          <p:cNvSpPr txBox="1">
            <a:spLocks/>
          </p:cNvSpPr>
          <p:nvPr/>
        </p:nvSpPr>
        <p:spPr>
          <a:xfrm>
            <a:off x="1767624" y="438055"/>
            <a:ext cx="5608752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Поставленные задачи и решение их при создании приложения</a:t>
            </a:r>
          </a:p>
        </p:txBody>
      </p:sp>
      <p:sp>
        <p:nvSpPr>
          <p:cNvPr id="42" name="Google Shape;622;p25">
            <a:extLst>
              <a:ext uri="{FF2B5EF4-FFF2-40B4-BE49-F238E27FC236}">
                <a16:creationId xmlns:a16="http://schemas.microsoft.com/office/drawing/2014/main" id="{58F5D038-A036-195A-D164-A8C22EECC967}"/>
              </a:ext>
            </a:extLst>
          </p:cNvPr>
          <p:cNvSpPr txBox="1">
            <a:spLocks/>
          </p:cNvSpPr>
          <p:nvPr/>
        </p:nvSpPr>
        <p:spPr>
          <a:xfrm>
            <a:off x="513959" y="1407626"/>
            <a:ext cx="4932393" cy="267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Анализ и сравнение движков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Обзор игр жанра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Проектирование архитектуры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Разработка интерфейса и тестовых скриптов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Верификация игрового приложения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0" indent="0" algn="l"/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Рисунок 7">
            <a:extLst>
              <a:ext uri="{FF2B5EF4-FFF2-40B4-BE49-F238E27FC236}">
                <a16:creationId xmlns:a16="http://schemas.microsoft.com/office/drawing/2014/main" id="{CD474CEB-6EBB-89CD-DE7C-073D0850E2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7">
            <a:extLst>
              <a:ext uri="{FF2B5EF4-FFF2-40B4-BE49-F238E27FC236}">
                <a16:creationId xmlns:a16="http://schemas.microsoft.com/office/drawing/2014/main" id="{8BB50170-F9E5-01DE-8C22-86C9B92B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8F1B4-85D3-4CAD-8C7B-661D9BEC87D4}"/>
              </a:ext>
            </a:extLst>
          </p:cNvPr>
          <p:cNvSpPr txBox="1"/>
          <p:nvPr/>
        </p:nvSpPr>
        <p:spPr>
          <a:xfrm>
            <a:off x="1122461" y="260668"/>
            <a:ext cx="689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игровая сцена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CD1CCE-2A1F-D206-D643-854B71E4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996" y="1247590"/>
            <a:ext cx="439163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00;p25">
            <a:extLst>
              <a:ext uri="{FF2B5EF4-FFF2-40B4-BE49-F238E27FC236}">
                <a16:creationId xmlns:a16="http://schemas.microsoft.com/office/drawing/2014/main" id="{891D92A2-CEAC-683E-1D56-3D4094D59106}"/>
              </a:ext>
            </a:extLst>
          </p:cNvPr>
          <p:cNvSpPr txBox="1">
            <a:spLocks/>
          </p:cNvSpPr>
          <p:nvPr/>
        </p:nvSpPr>
        <p:spPr>
          <a:xfrm>
            <a:off x="2750113" y="327047"/>
            <a:ext cx="3643773" cy="4276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7" name="Google Shape;622;p25">
            <a:extLst>
              <a:ext uri="{FF2B5EF4-FFF2-40B4-BE49-F238E27FC236}">
                <a16:creationId xmlns:a16="http://schemas.microsoft.com/office/drawing/2014/main" id="{4CC8F478-61BE-5539-A1E8-31C57DC0A098}"/>
              </a:ext>
            </a:extLst>
          </p:cNvPr>
          <p:cNvSpPr txBox="1">
            <a:spLocks/>
          </p:cNvSpPr>
          <p:nvPr/>
        </p:nvSpPr>
        <p:spPr>
          <a:xfrm>
            <a:off x="1577261" y="988305"/>
            <a:ext cx="598947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just"/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Результатом преддипломной практики является игровое тестовое приложение «</a:t>
            </a:r>
            <a:r>
              <a:rPr lang="en-US" sz="2000" i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Inventory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».</a:t>
            </a:r>
          </a:p>
          <a:p>
            <a:pPr marL="0" indent="0" algn="just"/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В процессе разработки был проведен обзор жанра, а также анализ и сравнение игровых движков. </a:t>
            </a:r>
          </a:p>
          <a:p>
            <a:pPr marL="0" indent="0" algn="just"/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Функционал реализован с использованием среды </a:t>
            </a:r>
            <a:r>
              <a:rPr lang="en-US" sz="2000" i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Unity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и языка программирования </a:t>
            </a:r>
            <a:r>
              <a:rPr lang="en-US" sz="2000" i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#. 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Для графики был использован графический редактор «</a:t>
            </a:r>
            <a:r>
              <a:rPr lang="en-US" sz="2000" i="1" dirty="0" err="1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Aseprite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».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ru-RU" sz="2000" b="1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9" name="Рисунок 7">
            <a:extLst>
              <a:ext uri="{FF2B5EF4-FFF2-40B4-BE49-F238E27FC236}">
                <a16:creationId xmlns:a16="http://schemas.microsoft.com/office/drawing/2014/main" id="{2F196DD3-2C4F-DA83-6226-7EF708DFCB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00;p25">
            <a:extLst>
              <a:ext uri="{FF2B5EF4-FFF2-40B4-BE49-F238E27FC236}">
                <a16:creationId xmlns:a16="http://schemas.microsoft.com/office/drawing/2014/main" id="{C86D9330-C63D-315F-4289-17BD0AF35C82}"/>
              </a:ext>
            </a:extLst>
          </p:cNvPr>
          <p:cNvSpPr txBox="1">
            <a:spLocks/>
          </p:cNvSpPr>
          <p:nvPr/>
        </p:nvSpPr>
        <p:spPr>
          <a:xfrm>
            <a:off x="2750113" y="1678664"/>
            <a:ext cx="364377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82" name="Рисунок 7">
            <a:extLst>
              <a:ext uri="{FF2B5EF4-FFF2-40B4-BE49-F238E27FC236}">
                <a16:creationId xmlns:a16="http://schemas.microsoft.com/office/drawing/2014/main" id="{DCA107EA-48B7-CD2C-61AE-B3F8BDC009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292</Words>
  <Application>Microsoft Office PowerPoint</Application>
  <PresentationFormat>Экран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Permanent Marker</vt:lpstr>
      <vt:lpstr>Comfortaa</vt:lpstr>
      <vt:lpstr>Segoe UI</vt:lpstr>
      <vt:lpstr>SKETCH LESSON</vt:lpstr>
      <vt:lpstr>Презентация PowerPoint</vt:lpstr>
      <vt:lpstr>Актуальность</vt:lpstr>
      <vt:lpstr>Презентация PowerPoint</vt:lpstr>
      <vt:lpstr>Unreal Engine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Windows 10</dc:creator>
  <cp:lastModifiedBy>Andrey</cp:lastModifiedBy>
  <cp:revision>39</cp:revision>
  <dcterms:modified xsi:type="dcterms:W3CDTF">2023-04-18T21:24:07Z</dcterms:modified>
</cp:coreProperties>
</file>