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95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6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OPEN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23" y="496440"/>
            <a:ext cx="14689280" cy="726128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98720" y="2316480"/>
            <a:ext cx="13632960" cy="23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576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832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832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832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832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832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832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832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832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98720" y="4619840"/>
            <a:ext cx="13632960" cy="126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3"/>
          <p:cNvGrpSpPr/>
          <p:nvPr/>
        </p:nvGrpSpPr>
        <p:grpSpPr>
          <a:xfrm>
            <a:off x="3363142" y="8610493"/>
            <a:ext cx="621344" cy="796021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</p:grpSp>
      <p:grpSp>
        <p:nvGrpSpPr>
          <p:cNvPr id="475" name="Google Shape;475;p23"/>
          <p:cNvGrpSpPr/>
          <p:nvPr/>
        </p:nvGrpSpPr>
        <p:grpSpPr>
          <a:xfrm>
            <a:off x="4441246" y="8756736"/>
            <a:ext cx="1018138" cy="98208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6718949" y="9224638"/>
            <a:ext cx="227782" cy="110821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6701422" y="8411198"/>
            <a:ext cx="946392" cy="1132928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8929190" y="9152443"/>
            <a:ext cx="236202" cy="163979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8519550" y="8712738"/>
            <a:ext cx="116750" cy="1834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 dirty="0"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9206302" y="8747074"/>
            <a:ext cx="1614597" cy="2102354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5418612" y="8448606"/>
            <a:ext cx="1235701" cy="796390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7798AAA8-EF57-0565-A20D-52A734D28F65}"/>
              </a:ext>
            </a:extLst>
          </p:cNvPr>
          <p:cNvSpPr txBox="1"/>
          <p:nvPr/>
        </p:nvSpPr>
        <p:spPr>
          <a:xfrm>
            <a:off x="2671281" y="441548"/>
            <a:ext cx="9277412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</a:p>
          <a:p>
            <a:pPr algn="ctr"/>
            <a:r>
              <a:rPr lang="ru-RU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4" name="Rectangle 4">
            <a:extLst>
              <a:ext uri="{FF2B5EF4-FFF2-40B4-BE49-F238E27FC236}">
                <a16:creationId xmlns:a16="http://schemas.microsoft.com/office/drawing/2014/main" id="{2E35791D-B517-4B40-103A-4F697EAC39F7}"/>
              </a:ext>
            </a:extLst>
          </p:cNvPr>
          <p:cNvSpPr/>
          <p:nvPr/>
        </p:nvSpPr>
        <p:spPr>
          <a:xfrm>
            <a:off x="1977699" y="2466305"/>
            <a:ext cx="1083884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</a:p>
          <a:p>
            <a:pPr algn="ctr"/>
            <a:r>
              <a:rPr lang="ru-RU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технический университет </a:t>
            </a:r>
          </a:p>
          <a:p>
            <a:pPr algn="ctr"/>
            <a:r>
              <a:rPr lang="ru-RU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П.О. Сухого»</a:t>
            </a:r>
          </a:p>
        </p:txBody>
      </p:sp>
      <p:sp>
        <p:nvSpPr>
          <p:cNvPr id="265" name="Rectangle 3">
            <a:extLst>
              <a:ext uri="{FF2B5EF4-FFF2-40B4-BE49-F238E27FC236}">
                <a16:creationId xmlns:a16="http://schemas.microsoft.com/office/drawing/2014/main" id="{51F03924-651E-0762-D188-70A3B7F83FA4}"/>
              </a:ext>
            </a:extLst>
          </p:cNvPr>
          <p:cNvSpPr/>
          <p:nvPr/>
        </p:nvSpPr>
        <p:spPr>
          <a:xfrm>
            <a:off x="1312102" y="1036647"/>
            <a:ext cx="11976584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344" algn="ctr">
              <a:lnSpc>
                <a:spcPts val="2880"/>
              </a:lnSpc>
            </a:pPr>
            <a:r>
              <a:rPr lang="ru-RU" sz="25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автоматизированных и информационных систем </a:t>
            </a:r>
            <a:endParaRPr lang="en-US" sz="256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720344" algn="ctr">
              <a:lnSpc>
                <a:spcPts val="2880"/>
              </a:lnSpc>
            </a:pPr>
            <a:r>
              <a:rPr lang="ru-RU" sz="25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 </a:t>
            </a:r>
            <a:endParaRPr lang="en-US" sz="256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720344" algn="ctr">
              <a:lnSpc>
                <a:spcPts val="2880"/>
              </a:lnSpc>
            </a:pPr>
            <a:r>
              <a:rPr lang="ru-RU" sz="25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Специальность 1-40 05 01 «Информационные системы и технологии </a:t>
            </a:r>
            <a:endParaRPr lang="en-US" sz="256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720344" algn="ctr">
              <a:lnSpc>
                <a:spcPts val="2880"/>
              </a:lnSpc>
            </a:pPr>
            <a:r>
              <a:rPr lang="ru-RU" sz="25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 направлениям)»</a:t>
            </a:r>
            <a:endParaRPr lang="en-US" sz="256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0079255-F433-E4DC-D90B-6FAC774E1AFB}"/>
              </a:ext>
            </a:extLst>
          </p:cNvPr>
          <p:cNvSpPr txBox="1"/>
          <p:nvPr/>
        </p:nvSpPr>
        <p:spPr>
          <a:xfrm>
            <a:off x="5345440" y="3787468"/>
            <a:ext cx="4077142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5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</a:p>
        </p:txBody>
      </p:sp>
      <p:sp>
        <p:nvSpPr>
          <p:cNvPr id="267" name="Google Shape;128;p13">
            <a:extLst>
              <a:ext uri="{FF2B5EF4-FFF2-40B4-BE49-F238E27FC236}">
                <a16:creationId xmlns:a16="http://schemas.microsoft.com/office/drawing/2014/main" id="{D0552874-E6D4-C72C-EBAF-04B089CB4A12}"/>
              </a:ext>
            </a:extLst>
          </p:cNvPr>
          <p:cNvSpPr txBox="1">
            <a:spLocks/>
          </p:cNvSpPr>
          <p:nvPr/>
        </p:nvSpPr>
        <p:spPr>
          <a:xfrm>
            <a:off x="968001" y="3689374"/>
            <a:ext cx="12664782" cy="254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ru-RU" sz="288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«Разработать архитектуру и программные компоненты для игр в жанре фермерского симулятора»</a:t>
            </a:r>
            <a:endParaRPr lang="ru-RU" sz="288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68" name="Google Shape;128;p13">
            <a:extLst>
              <a:ext uri="{FF2B5EF4-FFF2-40B4-BE49-F238E27FC236}">
                <a16:creationId xmlns:a16="http://schemas.microsoft.com/office/drawing/2014/main" id="{9FA66B98-7792-D3E2-DAC9-687045E13211}"/>
              </a:ext>
            </a:extLst>
          </p:cNvPr>
          <p:cNvSpPr txBox="1">
            <a:spLocks/>
          </p:cNvSpPr>
          <p:nvPr/>
        </p:nvSpPr>
        <p:spPr>
          <a:xfrm>
            <a:off x="10087854" y="6299372"/>
            <a:ext cx="4262874" cy="1563819"/>
          </a:xfrm>
          <a:prstGeom prst="rect">
            <a:avLst/>
          </a:prstGeom>
        </p:spPr>
        <p:txBody>
          <a:bodyPr spcFirstLastPara="1" vert="horz" wrap="square" lIns="146280" tIns="146280" rIns="146280" bIns="146280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25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ст. гр. ИТИ-41 </a:t>
            </a:r>
          </a:p>
          <a:p>
            <a:pPr>
              <a:spcBef>
                <a:spcPts val="0"/>
              </a:spcBef>
            </a:pPr>
            <a:r>
              <a:rPr lang="ru-RU" sz="25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Дубовцов И.Д.</a:t>
            </a:r>
          </a:p>
          <a:p>
            <a:pPr>
              <a:spcBef>
                <a:spcPts val="0"/>
              </a:spcBef>
            </a:pPr>
            <a:r>
              <a:rPr lang="ru-RU" sz="25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 </a:t>
            </a:r>
          </a:p>
          <a:p>
            <a:pPr>
              <a:spcBef>
                <a:spcPts val="0"/>
              </a:spcBef>
            </a:pPr>
            <a:r>
              <a:rPr lang="ru-RU" sz="25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Кравченко О.А.</a:t>
            </a:r>
          </a:p>
        </p:txBody>
      </p:sp>
      <p:pic>
        <p:nvPicPr>
          <p:cNvPr id="280" name="Рисунок 7">
            <a:extLst>
              <a:ext uri="{FF2B5EF4-FFF2-40B4-BE49-F238E27FC236}">
                <a16:creationId xmlns:a16="http://schemas.microsoft.com/office/drawing/2014/main" id="{8F280F42-9A22-093F-6447-5DD3213866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45582" y="7020442"/>
            <a:ext cx="1519522" cy="1209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3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60779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Актуальность проекта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38620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игровой индустрии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Игровая индустрия постоянно растет и нуждается в новых и креативных идеях.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Инновации в жанре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Фермерский симулятор - популярный жанр, который требует новых подходов и разработок.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Широкая аудитория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Этот жанр привлекает пользователей разного возраста и социального статуса.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Неспростые идеи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 рынке существует много возможностей для воплощения новых сюжетов и компонентов в жанре.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85526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Жанр фермерского симулятора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Особенности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Включает управление ресурсами, развитие фермы и уход за растениями и животными.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Цели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Главные цели этих игр - строить, развиваться и прогрессировать на ферме.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Привлекательность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Комплексный подход и геймплей делают жанр очень популярным среди пользователей.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Параллели двжков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168366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Unreal Engine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Кроссплатформенный, прост в использовании, но более сложен для разработки 2D-игр.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02609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Простой интерфейс, низкий порог вхождения, хорошо подходит для разработки 2D-игр.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883831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023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Результаты сравнения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Unity лучше подходит для создания 2D-игр жанра фермерских симуляций.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5394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Игровые аналоги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9265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6287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«Stardew Valley»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09216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Известная 2D-игра в жанре фермерского симулятора, которая послужила вдохновением для данного проекта.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19265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6289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«Sun Haven»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0933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Новая 3D-игра, в которой объединены некоторые элементы жанра фермерских симуляторов.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111085" y="-74831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Этапы разработки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2991803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38992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и сравнение движков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Сравнение функциональных возможностей Unreal Engine и Unity для построения проекта.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185" y="299180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Обзор жанра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Изучение особенностей жанра фермерских симуляторов и его требований.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011" y="5010507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40776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Проектирование архитектуры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проектных решений для воплощения функциональных компонентов.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8208" y="5010507"/>
            <a:ext cx="2159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интерфейса и скриптов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программного обеспечения для проекта.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824877"/>
            <a:ext cx="63994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Тестовая игровая сцена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192786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648903" y="4213503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Инвентарь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4693920"/>
            <a:ext cx="2759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управления предметами в инвентаре.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4192786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241137" y="4213503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Сохранение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241137" y="4693920"/>
            <a:ext cx="2759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Возможность сохранения прогресса игрока.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4192786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33372" y="4213503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Загрузка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33372" y="4693920"/>
            <a:ext cx="2759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Функционал загрузки прогресса игрока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00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Результат практики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88732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427523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Изучение предметной области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188732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Сравнение движков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5292399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Сравнение Unreal Engine и Unity для выбора платформы.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188732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10670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тестового проекта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8274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прототипа с базовыми функциями.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367</Words>
  <Application>Microsoft Office PowerPoint</Application>
  <PresentationFormat>Произвольный</PresentationFormat>
  <Paragraphs>80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Inter</vt:lpstr>
      <vt:lpstr>Permanent Marker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MAZUTA old</cp:lastModifiedBy>
  <cp:revision>3</cp:revision>
  <dcterms:created xsi:type="dcterms:W3CDTF">2024-05-01T17:54:42Z</dcterms:created>
  <dcterms:modified xsi:type="dcterms:W3CDTF">2024-05-01T18:09:33Z</dcterms:modified>
</cp:coreProperties>
</file>