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7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24E2-9E3A-4287-8437-D40B21452C4C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B261-1C7C-40E3-86E5-D75106F15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81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24E2-9E3A-4287-8437-D40B21452C4C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B261-1C7C-40E3-86E5-D75106F15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69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24E2-9E3A-4287-8437-D40B21452C4C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B261-1C7C-40E3-86E5-D75106F15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68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24E2-9E3A-4287-8437-D40B21452C4C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B261-1C7C-40E3-86E5-D75106F15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46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24E2-9E3A-4287-8437-D40B21452C4C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B261-1C7C-40E3-86E5-D75106F15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91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24E2-9E3A-4287-8437-D40B21452C4C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B261-1C7C-40E3-86E5-D75106F15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90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24E2-9E3A-4287-8437-D40B21452C4C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B261-1C7C-40E3-86E5-D75106F15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7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24E2-9E3A-4287-8437-D40B21452C4C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B261-1C7C-40E3-86E5-D75106F15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95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24E2-9E3A-4287-8437-D40B21452C4C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B261-1C7C-40E3-86E5-D75106F15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46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24E2-9E3A-4287-8437-D40B21452C4C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B261-1C7C-40E3-86E5-D75106F15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68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24E2-9E3A-4287-8437-D40B21452C4C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B261-1C7C-40E3-86E5-D75106F15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84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B24E2-9E3A-4287-8437-D40B21452C4C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DB261-1C7C-40E3-86E5-D75106F15D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83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8" t="13333" r="24130" b="10335"/>
          <a:stretch/>
        </p:blipFill>
        <p:spPr>
          <a:xfrm>
            <a:off x="3704360" y="494311"/>
            <a:ext cx="4543713" cy="617303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7318" y="2305029"/>
            <a:ext cx="62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F11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129326" y="4529128"/>
            <a:ext cx="471055" cy="281354"/>
            <a:chOff x="764370" y="3435844"/>
            <a:chExt cx="471055" cy="281354"/>
          </a:xfrm>
        </p:grpSpPr>
        <p:sp>
          <p:nvSpPr>
            <p:cNvPr id="7" name="泪滴形 6"/>
            <p:cNvSpPr/>
            <p:nvPr/>
          </p:nvSpPr>
          <p:spPr>
            <a:xfrm rot="8059388">
              <a:off x="802726" y="3456040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64370" y="343584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F1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390068" y="4237503"/>
            <a:ext cx="471055" cy="281354"/>
            <a:chOff x="764370" y="3435844"/>
            <a:chExt cx="471055" cy="281354"/>
          </a:xfrm>
        </p:grpSpPr>
        <p:sp>
          <p:nvSpPr>
            <p:cNvPr id="11" name="泪滴形 10"/>
            <p:cNvSpPr/>
            <p:nvPr/>
          </p:nvSpPr>
          <p:spPr>
            <a:xfrm rot="8059388">
              <a:off x="802726" y="3456040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64370" y="343584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F3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722183" y="5303945"/>
            <a:ext cx="471055" cy="281354"/>
            <a:chOff x="764370" y="3435844"/>
            <a:chExt cx="471055" cy="281354"/>
          </a:xfrm>
        </p:grpSpPr>
        <p:sp>
          <p:nvSpPr>
            <p:cNvPr id="14" name="泪滴形 13"/>
            <p:cNvSpPr/>
            <p:nvPr/>
          </p:nvSpPr>
          <p:spPr>
            <a:xfrm rot="8059388">
              <a:off x="802726" y="3456040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64370" y="343584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F2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913662" y="3939864"/>
            <a:ext cx="471055" cy="281353"/>
            <a:chOff x="916770" y="5675664"/>
            <a:chExt cx="471055" cy="281353"/>
          </a:xfrm>
        </p:grpSpPr>
        <p:sp>
          <p:nvSpPr>
            <p:cNvPr id="17" name="泪滴形 16"/>
            <p:cNvSpPr/>
            <p:nvPr/>
          </p:nvSpPr>
          <p:spPr>
            <a:xfrm rot="8059388">
              <a:off x="955125" y="5695859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16770" y="567566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P5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799967" y="3963646"/>
            <a:ext cx="471055" cy="281353"/>
            <a:chOff x="916770" y="5675664"/>
            <a:chExt cx="471055" cy="281353"/>
          </a:xfrm>
        </p:grpSpPr>
        <p:sp>
          <p:nvSpPr>
            <p:cNvPr id="21" name="泪滴形 20"/>
            <p:cNvSpPr/>
            <p:nvPr/>
          </p:nvSpPr>
          <p:spPr>
            <a:xfrm rot="8059388">
              <a:off x="955125" y="5695859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16770" y="567566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F8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864169" y="3268942"/>
            <a:ext cx="471055" cy="281354"/>
            <a:chOff x="764370" y="3435844"/>
            <a:chExt cx="471055" cy="281354"/>
          </a:xfrm>
        </p:grpSpPr>
        <p:sp>
          <p:nvSpPr>
            <p:cNvPr id="24" name="泪滴形 23"/>
            <p:cNvSpPr/>
            <p:nvPr/>
          </p:nvSpPr>
          <p:spPr>
            <a:xfrm rot="8059388">
              <a:off x="802726" y="3456040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64370" y="343584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F4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76305" y="2005889"/>
            <a:ext cx="471055" cy="281354"/>
            <a:chOff x="764370" y="3435844"/>
            <a:chExt cx="471055" cy="281354"/>
          </a:xfrm>
        </p:grpSpPr>
        <p:sp>
          <p:nvSpPr>
            <p:cNvPr id="27" name="泪滴形 26"/>
            <p:cNvSpPr/>
            <p:nvPr/>
          </p:nvSpPr>
          <p:spPr>
            <a:xfrm rot="8059388">
              <a:off x="802726" y="3456040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64370" y="343584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P4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117607" y="583012"/>
            <a:ext cx="471055" cy="281354"/>
            <a:chOff x="764370" y="3435844"/>
            <a:chExt cx="471055" cy="281354"/>
          </a:xfrm>
        </p:grpSpPr>
        <p:sp>
          <p:nvSpPr>
            <p:cNvPr id="30" name="泪滴形 29"/>
            <p:cNvSpPr/>
            <p:nvPr/>
          </p:nvSpPr>
          <p:spPr>
            <a:xfrm rot="8059388">
              <a:off x="802726" y="3456040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64370" y="343584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F6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163036" y="891864"/>
            <a:ext cx="471055" cy="281354"/>
            <a:chOff x="764370" y="3435844"/>
            <a:chExt cx="471055" cy="281354"/>
          </a:xfrm>
        </p:grpSpPr>
        <p:sp>
          <p:nvSpPr>
            <p:cNvPr id="33" name="泪滴形 32"/>
            <p:cNvSpPr/>
            <p:nvPr/>
          </p:nvSpPr>
          <p:spPr>
            <a:xfrm rot="8059388">
              <a:off x="802726" y="3456040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64370" y="343584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F5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691653" y="5857800"/>
            <a:ext cx="471055" cy="281354"/>
            <a:chOff x="764370" y="3435844"/>
            <a:chExt cx="471055" cy="281354"/>
          </a:xfrm>
        </p:grpSpPr>
        <p:sp>
          <p:nvSpPr>
            <p:cNvPr id="36" name="泪滴形 35"/>
            <p:cNvSpPr/>
            <p:nvPr/>
          </p:nvSpPr>
          <p:spPr>
            <a:xfrm rot="8059388">
              <a:off x="802726" y="3456040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64370" y="343584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P6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966605" y="5968981"/>
            <a:ext cx="471055" cy="281354"/>
            <a:chOff x="764370" y="3435844"/>
            <a:chExt cx="471055" cy="281354"/>
          </a:xfrm>
        </p:grpSpPr>
        <p:sp>
          <p:nvSpPr>
            <p:cNvPr id="39" name="泪滴形 38"/>
            <p:cNvSpPr/>
            <p:nvPr/>
          </p:nvSpPr>
          <p:spPr>
            <a:xfrm rot="8059388">
              <a:off x="802726" y="3456040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64370" y="343584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F7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 rot="4760210">
            <a:off x="6942819" y="5595578"/>
            <a:ext cx="471055" cy="281354"/>
            <a:chOff x="764370" y="3435844"/>
            <a:chExt cx="471055" cy="281354"/>
          </a:xfrm>
        </p:grpSpPr>
        <p:sp>
          <p:nvSpPr>
            <p:cNvPr id="42" name="泪滴形 41"/>
            <p:cNvSpPr/>
            <p:nvPr/>
          </p:nvSpPr>
          <p:spPr>
            <a:xfrm rot="8059388">
              <a:off x="802726" y="3456040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64370" y="343584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P2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 rot="4760210">
            <a:off x="6354113" y="4812343"/>
            <a:ext cx="471055" cy="281354"/>
            <a:chOff x="764370" y="3435844"/>
            <a:chExt cx="471055" cy="281354"/>
          </a:xfrm>
        </p:grpSpPr>
        <p:sp>
          <p:nvSpPr>
            <p:cNvPr id="45" name="泪滴形 44"/>
            <p:cNvSpPr/>
            <p:nvPr/>
          </p:nvSpPr>
          <p:spPr>
            <a:xfrm rot="8059388">
              <a:off x="802726" y="3456040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64370" y="343584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P1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 rot="4760210">
            <a:off x="5608859" y="4521746"/>
            <a:ext cx="471055" cy="281354"/>
            <a:chOff x="764370" y="3435844"/>
            <a:chExt cx="471055" cy="281354"/>
          </a:xfrm>
        </p:grpSpPr>
        <p:sp>
          <p:nvSpPr>
            <p:cNvPr id="48" name="泪滴形 47"/>
            <p:cNvSpPr/>
            <p:nvPr/>
          </p:nvSpPr>
          <p:spPr>
            <a:xfrm rot="8059388">
              <a:off x="802726" y="3456040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64370" y="343584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P3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274908" y="4053118"/>
            <a:ext cx="471055" cy="281354"/>
            <a:chOff x="764370" y="3435844"/>
            <a:chExt cx="471055" cy="281354"/>
          </a:xfrm>
        </p:grpSpPr>
        <p:sp>
          <p:nvSpPr>
            <p:cNvPr id="57" name="泪滴形 56"/>
            <p:cNvSpPr/>
            <p:nvPr/>
          </p:nvSpPr>
          <p:spPr>
            <a:xfrm rot="8059388">
              <a:off x="802726" y="3456040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64370" y="343584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P7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 rot="4277324">
            <a:off x="5820948" y="4687666"/>
            <a:ext cx="471055" cy="281354"/>
            <a:chOff x="764370" y="3435844"/>
            <a:chExt cx="471055" cy="281354"/>
          </a:xfrm>
        </p:grpSpPr>
        <p:sp>
          <p:nvSpPr>
            <p:cNvPr id="60" name="泪滴形 59"/>
            <p:cNvSpPr/>
            <p:nvPr/>
          </p:nvSpPr>
          <p:spPr>
            <a:xfrm rot="8059388">
              <a:off x="802726" y="3456040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64370" y="343584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F9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 rot="18563118">
            <a:off x="5015918" y="4284404"/>
            <a:ext cx="471055" cy="262607"/>
            <a:chOff x="750095" y="3454591"/>
            <a:chExt cx="471055" cy="262607"/>
          </a:xfrm>
        </p:grpSpPr>
        <p:sp>
          <p:nvSpPr>
            <p:cNvPr id="63" name="泪滴形 62"/>
            <p:cNvSpPr/>
            <p:nvPr/>
          </p:nvSpPr>
          <p:spPr>
            <a:xfrm rot="8059388">
              <a:off x="802726" y="3456040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750095" y="3470646"/>
              <a:ext cx="4710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bg1"/>
                  </a:solidFill>
                </a:rPr>
                <a:t>F10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788530" y="5079205"/>
            <a:ext cx="471055" cy="262607"/>
            <a:chOff x="750095" y="3454591"/>
            <a:chExt cx="471055" cy="262607"/>
          </a:xfrm>
        </p:grpSpPr>
        <p:sp>
          <p:nvSpPr>
            <p:cNvPr id="66" name="泪滴形 65"/>
            <p:cNvSpPr/>
            <p:nvPr/>
          </p:nvSpPr>
          <p:spPr>
            <a:xfrm rot="8059388">
              <a:off x="802726" y="3456040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750095" y="3470646"/>
              <a:ext cx="4710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bg1"/>
                  </a:solidFill>
                </a:rPr>
                <a:t>F11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740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8" t="14288" r="26947" b="12924"/>
          <a:stretch/>
        </p:blipFill>
        <p:spPr>
          <a:xfrm>
            <a:off x="3945784" y="157163"/>
            <a:ext cx="4214813" cy="58864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9" name="组合 8"/>
          <p:cNvGrpSpPr/>
          <p:nvPr/>
        </p:nvGrpSpPr>
        <p:grpSpPr>
          <a:xfrm>
            <a:off x="6246060" y="4114783"/>
            <a:ext cx="471055" cy="281354"/>
            <a:chOff x="764370" y="3435844"/>
            <a:chExt cx="471055" cy="281354"/>
          </a:xfrm>
        </p:grpSpPr>
        <p:sp>
          <p:nvSpPr>
            <p:cNvPr id="7" name="泪滴形 6"/>
            <p:cNvSpPr/>
            <p:nvPr/>
          </p:nvSpPr>
          <p:spPr>
            <a:xfrm rot="8059388">
              <a:off x="802726" y="3456040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64370" y="343584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F1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506802" y="3823158"/>
            <a:ext cx="471055" cy="281354"/>
            <a:chOff x="764370" y="3435844"/>
            <a:chExt cx="471055" cy="281354"/>
          </a:xfrm>
        </p:grpSpPr>
        <p:sp>
          <p:nvSpPr>
            <p:cNvPr id="11" name="泪滴形 10"/>
            <p:cNvSpPr/>
            <p:nvPr/>
          </p:nvSpPr>
          <p:spPr>
            <a:xfrm rot="8059388">
              <a:off x="802726" y="3456040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64370" y="343584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F3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838917" y="4889600"/>
            <a:ext cx="471055" cy="281354"/>
            <a:chOff x="764370" y="3435844"/>
            <a:chExt cx="471055" cy="281354"/>
          </a:xfrm>
        </p:grpSpPr>
        <p:sp>
          <p:nvSpPr>
            <p:cNvPr id="14" name="泪滴形 13"/>
            <p:cNvSpPr/>
            <p:nvPr/>
          </p:nvSpPr>
          <p:spPr>
            <a:xfrm rot="8059388">
              <a:off x="802726" y="3456040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64370" y="343584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F2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030396" y="3525519"/>
            <a:ext cx="471055" cy="281353"/>
            <a:chOff x="916770" y="5675664"/>
            <a:chExt cx="471055" cy="281353"/>
          </a:xfrm>
        </p:grpSpPr>
        <p:sp>
          <p:nvSpPr>
            <p:cNvPr id="17" name="泪滴形 16"/>
            <p:cNvSpPr/>
            <p:nvPr/>
          </p:nvSpPr>
          <p:spPr>
            <a:xfrm rot="8059388">
              <a:off x="955125" y="5695859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16770" y="567566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P5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16701" y="3549301"/>
            <a:ext cx="471055" cy="281353"/>
            <a:chOff x="916770" y="5675664"/>
            <a:chExt cx="471055" cy="281353"/>
          </a:xfrm>
        </p:grpSpPr>
        <p:sp>
          <p:nvSpPr>
            <p:cNvPr id="21" name="泪滴形 20"/>
            <p:cNvSpPr/>
            <p:nvPr/>
          </p:nvSpPr>
          <p:spPr>
            <a:xfrm rot="8059388">
              <a:off x="955125" y="5695859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16770" y="567566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F8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980903" y="2854597"/>
            <a:ext cx="471055" cy="281354"/>
            <a:chOff x="764370" y="3435844"/>
            <a:chExt cx="471055" cy="281354"/>
          </a:xfrm>
        </p:grpSpPr>
        <p:sp>
          <p:nvSpPr>
            <p:cNvPr id="24" name="泪滴形 23"/>
            <p:cNvSpPr/>
            <p:nvPr/>
          </p:nvSpPr>
          <p:spPr>
            <a:xfrm rot="8059388">
              <a:off x="802726" y="3456040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64370" y="343584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F4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193039" y="1591544"/>
            <a:ext cx="471055" cy="281354"/>
            <a:chOff x="764370" y="3435844"/>
            <a:chExt cx="471055" cy="281354"/>
          </a:xfrm>
        </p:grpSpPr>
        <p:sp>
          <p:nvSpPr>
            <p:cNvPr id="27" name="泪滴形 26"/>
            <p:cNvSpPr/>
            <p:nvPr/>
          </p:nvSpPr>
          <p:spPr>
            <a:xfrm rot="8059388">
              <a:off x="802726" y="3456040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64370" y="343584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P4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234341" y="168667"/>
            <a:ext cx="471055" cy="281354"/>
            <a:chOff x="764370" y="3435844"/>
            <a:chExt cx="471055" cy="281354"/>
          </a:xfrm>
        </p:grpSpPr>
        <p:sp>
          <p:nvSpPr>
            <p:cNvPr id="30" name="泪滴形 29"/>
            <p:cNvSpPr/>
            <p:nvPr/>
          </p:nvSpPr>
          <p:spPr>
            <a:xfrm rot="8059388">
              <a:off x="802726" y="3456040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64370" y="343584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F6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279770" y="477519"/>
            <a:ext cx="471055" cy="281354"/>
            <a:chOff x="764370" y="3435844"/>
            <a:chExt cx="471055" cy="281354"/>
          </a:xfrm>
        </p:grpSpPr>
        <p:sp>
          <p:nvSpPr>
            <p:cNvPr id="33" name="泪滴形 32"/>
            <p:cNvSpPr/>
            <p:nvPr/>
          </p:nvSpPr>
          <p:spPr>
            <a:xfrm rot="8059388">
              <a:off x="802726" y="3456040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64370" y="343584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F5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808387" y="5443455"/>
            <a:ext cx="471055" cy="281354"/>
            <a:chOff x="764370" y="3435844"/>
            <a:chExt cx="471055" cy="281354"/>
          </a:xfrm>
        </p:grpSpPr>
        <p:sp>
          <p:nvSpPr>
            <p:cNvPr id="36" name="泪滴形 35"/>
            <p:cNvSpPr/>
            <p:nvPr/>
          </p:nvSpPr>
          <p:spPr>
            <a:xfrm rot="8059388">
              <a:off x="802726" y="3456040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64370" y="343584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P6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083339" y="5554636"/>
            <a:ext cx="471055" cy="281354"/>
            <a:chOff x="764370" y="3435844"/>
            <a:chExt cx="471055" cy="281354"/>
          </a:xfrm>
        </p:grpSpPr>
        <p:sp>
          <p:nvSpPr>
            <p:cNvPr id="39" name="泪滴形 38"/>
            <p:cNvSpPr/>
            <p:nvPr/>
          </p:nvSpPr>
          <p:spPr>
            <a:xfrm rot="8059388">
              <a:off x="802726" y="3456040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64370" y="343584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F7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 rot="4760210">
            <a:off x="7059553" y="5181233"/>
            <a:ext cx="471055" cy="281354"/>
            <a:chOff x="764370" y="3435844"/>
            <a:chExt cx="471055" cy="281354"/>
          </a:xfrm>
        </p:grpSpPr>
        <p:sp>
          <p:nvSpPr>
            <p:cNvPr id="42" name="泪滴形 41"/>
            <p:cNvSpPr/>
            <p:nvPr/>
          </p:nvSpPr>
          <p:spPr>
            <a:xfrm rot="8059388">
              <a:off x="802726" y="3456040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64370" y="343584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P2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 rot="4760210">
            <a:off x="6470847" y="4397998"/>
            <a:ext cx="471055" cy="281354"/>
            <a:chOff x="764370" y="3435844"/>
            <a:chExt cx="471055" cy="281354"/>
          </a:xfrm>
        </p:grpSpPr>
        <p:sp>
          <p:nvSpPr>
            <p:cNvPr id="45" name="泪滴形 44"/>
            <p:cNvSpPr/>
            <p:nvPr/>
          </p:nvSpPr>
          <p:spPr>
            <a:xfrm rot="8059388">
              <a:off x="802726" y="3456040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64370" y="343584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P1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 rot="4760210">
            <a:off x="5725593" y="4107401"/>
            <a:ext cx="471055" cy="281354"/>
            <a:chOff x="764370" y="3435844"/>
            <a:chExt cx="471055" cy="281354"/>
          </a:xfrm>
        </p:grpSpPr>
        <p:sp>
          <p:nvSpPr>
            <p:cNvPr id="48" name="泪滴形 47"/>
            <p:cNvSpPr/>
            <p:nvPr/>
          </p:nvSpPr>
          <p:spPr>
            <a:xfrm rot="8059388">
              <a:off x="802726" y="3456040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64370" y="343584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P3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391642" y="3638773"/>
            <a:ext cx="471055" cy="281354"/>
            <a:chOff x="764370" y="3435844"/>
            <a:chExt cx="471055" cy="281354"/>
          </a:xfrm>
        </p:grpSpPr>
        <p:sp>
          <p:nvSpPr>
            <p:cNvPr id="57" name="泪滴形 56"/>
            <p:cNvSpPr/>
            <p:nvPr/>
          </p:nvSpPr>
          <p:spPr>
            <a:xfrm rot="8059388">
              <a:off x="802726" y="3456040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64370" y="343584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P7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 rot="4277324">
            <a:off x="5937682" y="4273321"/>
            <a:ext cx="471055" cy="281354"/>
            <a:chOff x="764370" y="3435844"/>
            <a:chExt cx="471055" cy="281354"/>
          </a:xfrm>
        </p:grpSpPr>
        <p:sp>
          <p:nvSpPr>
            <p:cNvPr id="60" name="泪滴形 59"/>
            <p:cNvSpPr/>
            <p:nvPr/>
          </p:nvSpPr>
          <p:spPr>
            <a:xfrm rot="8059388">
              <a:off x="802726" y="3456040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64370" y="343584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</a:rPr>
                <a:t>F9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 rot="18563118">
            <a:off x="5132652" y="3870059"/>
            <a:ext cx="471055" cy="262607"/>
            <a:chOff x="750095" y="3454591"/>
            <a:chExt cx="471055" cy="262607"/>
          </a:xfrm>
        </p:grpSpPr>
        <p:sp>
          <p:nvSpPr>
            <p:cNvPr id="63" name="泪滴形 62"/>
            <p:cNvSpPr/>
            <p:nvPr/>
          </p:nvSpPr>
          <p:spPr>
            <a:xfrm rot="8059388">
              <a:off x="802726" y="3456040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750095" y="3470646"/>
              <a:ext cx="4710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bg1"/>
                  </a:solidFill>
                </a:rPr>
                <a:t>F10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5905264" y="4664860"/>
            <a:ext cx="471055" cy="262607"/>
            <a:chOff x="750095" y="3454591"/>
            <a:chExt cx="471055" cy="262607"/>
          </a:xfrm>
        </p:grpSpPr>
        <p:sp>
          <p:nvSpPr>
            <p:cNvPr id="66" name="泪滴形 65"/>
            <p:cNvSpPr/>
            <p:nvPr/>
          </p:nvSpPr>
          <p:spPr>
            <a:xfrm rot="8059388">
              <a:off x="802726" y="3456040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750095" y="3470646"/>
              <a:ext cx="4710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 smtClean="0">
                  <a:solidFill>
                    <a:schemeClr val="bg1"/>
                  </a:solidFill>
                </a:rPr>
                <a:t>F11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42139" y="6180538"/>
            <a:ext cx="4198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Target sensor           Discussed sensor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3937404" y="6084984"/>
            <a:ext cx="471055" cy="281353"/>
            <a:chOff x="916770" y="5675664"/>
            <a:chExt cx="471055" cy="281353"/>
          </a:xfrm>
        </p:grpSpPr>
        <p:sp>
          <p:nvSpPr>
            <p:cNvPr id="69" name="泪滴形 68"/>
            <p:cNvSpPr/>
            <p:nvPr/>
          </p:nvSpPr>
          <p:spPr>
            <a:xfrm rot="8059388">
              <a:off x="955125" y="5695859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916770" y="567566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983671" y="6090671"/>
            <a:ext cx="471055" cy="281354"/>
            <a:chOff x="764370" y="3435844"/>
            <a:chExt cx="471055" cy="281354"/>
          </a:xfrm>
        </p:grpSpPr>
        <p:sp>
          <p:nvSpPr>
            <p:cNvPr id="72" name="泪滴形 71"/>
            <p:cNvSpPr/>
            <p:nvPr/>
          </p:nvSpPr>
          <p:spPr>
            <a:xfrm rot="8059388">
              <a:off x="802726" y="3456040"/>
              <a:ext cx="262607" cy="259710"/>
            </a:xfrm>
            <a:prstGeom prst="teardrop">
              <a:avLst>
                <a:gd name="adj" fmla="val 14412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64370" y="3435844"/>
              <a:ext cx="471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1200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36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42</Words>
  <Application>Microsoft Office PowerPoint</Application>
  <PresentationFormat>宽屏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 紫清</dc:creator>
  <cp:lastModifiedBy>马 紫清</cp:lastModifiedBy>
  <cp:revision>13</cp:revision>
  <dcterms:created xsi:type="dcterms:W3CDTF">2019-12-15T08:09:13Z</dcterms:created>
  <dcterms:modified xsi:type="dcterms:W3CDTF">2019-12-20T11:00:27Z</dcterms:modified>
</cp:coreProperties>
</file>