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1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7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2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2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612C-AEA6-4C42-A8F5-B410627A2636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699E-E8D9-49A7-AC68-C96B4976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89923" y="5185787"/>
            <a:ext cx="4040133" cy="1347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80202" y="3831454"/>
            <a:ext cx="4040133" cy="109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769" y="4403689"/>
            <a:ext cx="341043" cy="4547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33" y="5213582"/>
            <a:ext cx="437116" cy="411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074598" y="5807153"/>
            <a:ext cx="351387" cy="10299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81074" y="5184881"/>
            <a:ext cx="908849" cy="1347536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81074" y="3846703"/>
            <a:ext cx="899128" cy="10753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Spatial</a:t>
            </a:r>
          </a:p>
          <a:p>
            <a:pPr algn="ctr"/>
            <a:r>
              <a:rPr lang="en-US" altLang="zh-CN" dirty="0" smtClean="0"/>
              <a:t>Attn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flipV="1">
            <a:off x="5903572" y="6038792"/>
            <a:ext cx="4009754" cy="4684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6200000" flipV="1">
            <a:off x="7607522" y="5546588"/>
            <a:ext cx="1291967" cy="6259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 flipV="1">
            <a:off x="7988639" y="4318494"/>
            <a:ext cx="523301" cy="6259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9913326" y="4221049"/>
            <a:ext cx="315865" cy="235209"/>
          </a:xfrm>
          <a:prstGeom prst="rightArrow">
            <a:avLst>
              <a:gd name="adj1" fmla="val 38044"/>
              <a:gd name="adj2" fmla="val 788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88252" y="2044401"/>
            <a:ext cx="4043474" cy="496757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88432" y="2044401"/>
            <a:ext cx="899128" cy="4966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Tempo</a:t>
            </a:r>
          </a:p>
          <a:p>
            <a:pPr algn="ctr"/>
            <a:r>
              <a:rPr lang="en-US" altLang="zh-CN" dirty="0" smtClean="0"/>
              <a:t>Attn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889923" y="2791530"/>
            <a:ext cx="4053585" cy="478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987178" y="2793388"/>
            <a:ext cx="908849" cy="475251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055972" y="3269459"/>
            <a:ext cx="3590946" cy="560748"/>
            <a:chOff x="6055972" y="3569832"/>
            <a:chExt cx="3590946" cy="251706"/>
          </a:xfrm>
        </p:grpSpPr>
        <p:sp>
          <p:nvSpPr>
            <p:cNvPr id="31" name="右箭头 30"/>
            <p:cNvSpPr/>
            <p:nvPr/>
          </p:nvSpPr>
          <p:spPr>
            <a:xfrm rot="16200000">
              <a:off x="6024135" y="360389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 rot="16200000">
              <a:off x="8177051" y="3602390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 rot="16200000">
              <a:off x="6910158" y="360166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 rot="16200000">
              <a:off x="9429279" y="360166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14860" y="4920916"/>
            <a:ext cx="3590946" cy="270939"/>
            <a:chOff x="6055972" y="3562873"/>
            <a:chExt cx="3590946" cy="257156"/>
          </a:xfrm>
        </p:grpSpPr>
        <p:sp>
          <p:nvSpPr>
            <p:cNvPr id="42" name="右箭头 41"/>
            <p:cNvSpPr/>
            <p:nvPr/>
          </p:nvSpPr>
          <p:spPr>
            <a:xfrm rot="16200000">
              <a:off x="6024135" y="3594710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右箭头 42"/>
            <p:cNvSpPr/>
            <p:nvPr/>
          </p:nvSpPr>
          <p:spPr>
            <a:xfrm rot="16200000">
              <a:off x="8177051" y="3602390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箭头 43"/>
            <p:cNvSpPr/>
            <p:nvPr/>
          </p:nvSpPr>
          <p:spPr>
            <a:xfrm rot="16200000">
              <a:off x="6973758" y="3602390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 rot="16200000">
              <a:off x="9429279" y="360166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62600" y="2541012"/>
            <a:ext cx="3590946" cy="257156"/>
            <a:chOff x="6055972" y="3562873"/>
            <a:chExt cx="3590946" cy="257156"/>
          </a:xfrm>
        </p:grpSpPr>
        <p:sp>
          <p:nvSpPr>
            <p:cNvPr id="47" name="右箭头 46"/>
            <p:cNvSpPr/>
            <p:nvPr/>
          </p:nvSpPr>
          <p:spPr>
            <a:xfrm rot="16200000">
              <a:off x="6024135" y="3594710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 rot="16200000">
              <a:off x="8177051" y="3602390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右箭头 48"/>
            <p:cNvSpPr/>
            <p:nvPr/>
          </p:nvSpPr>
          <p:spPr>
            <a:xfrm rot="16200000">
              <a:off x="6903530" y="360166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 rot="16200000">
              <a:off x="9429279" y="360166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14860" y="1476396"/>
            <a:ext cx="3590946" cy="576596"/>
            <a:chOff x="6055972" y="3562873"/>
            <a:chExt cx="3590946" cy="257788"/>
          </a:xfrm>
        </p:grpSpPr>
        <p:sp>
          <p:nvSpPr>
            <p:cNvPr id="53" name="右箭头 52"/>
            <p:cNvSpPr/>
            <p:nvPr/>
          </p:nvSpPr>
          <p:spPr>
            <a:xfrm rot="16200000">
              <a:off x="6024135" y="3594710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右箭头 53"/>
            <p:cNvSpPr/>
            <p:nvPr/>
          </p:nvSpPr>
          <p:spPr>
            <a:xfrm rot="16200000">
              <a:off x="8202044" y="3603022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 rot="16200000">
              <a:off x="6956884" y="360166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 rot="16200000">
              <a:off x="9429279" y="3601669"/>
              <a:ext cx="249476" cy="185802"/>
            </a:xfrm>
            <a:prstGeom prst="rightArrow">
              <a:avLst>
                <a:gd name="adj1" fmla="val 38044"/>
                <a:gd name="adj2" fmla="val 788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5866750" y="1008297"/>
            <a:ext cx="4053585" cy="478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972334" y="1008297"/>
            <a:ext cx="908849" cy="479399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859" y="2812010"/>
            <a:ext cx="3745417" cy="44268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925" y="3893964"/>
            <a:ext cx="855173" cy="889380"/>
          </a:xfrm>
          <a:prstGeom prst="rect">
            <a:avLst/>
          </a:prstGeom>
        </p:spPr>
      </p:pic>
      <p:sp>
        <p:nvSpPr>
          <p:cNvPr id="71" name="右箭头 70"/>
          <p:cNvSpPr/>
          <p:nvPr/>
        </p:nvSpPr>
        <p:spPr>
          <a:xfrm rot="10800000">
            <a:off x="9921792" y="2174037"/>
            <a:ext cx="315865" cy="235209"/>
          </a:xfrm>
          <a:prstGeom prst="rightArrow">
            <a:avLst>
              <a:gd name="adj1" fmla="val 38044"/>
              <a:gd name="adj2" fmla="val 788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012" y="3302109"/>
            <a:ext cx="395782" cy="47684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1970" y="1484496"/>
            <a:ext cx="350882" cy="52370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229" y="1093361"/>
            <a:ext cx="3766047" cy="30952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4960" y="6092547"/>
            <a:ext cx="3858808" cy="378786"/>
          </a:xfrm>
          <a:prstGeom prst="rect">
            <a:avLst/>
          </a:prstGeom>
        </p:spPr>
      </p:pic>
      <p:sp>
        <p:nvSpPr>
          <p:cNvPr id="78" name="流程图: 汇总连接 77"/>
          <p:cNvSpPr/>
          <p:nvPr/>
        </p:nvSpPr>
        <p:spPr>
          <a:xfrm>
            <a:off x="8415338" y="3460312"/>
            <a:ext cx="232121" cy="237664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汇总连接 78"/>
          <p:cNvSpPr/>
          <p:nvPr/>
        </p:nvSpPr>
        <p:spPr>
          <a:xfrm>
            <a:off x="8446306" y="1666647"/>
            <a:ext cx="232121" cy="237664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5762" y="1859476"/>
            <a:ext cx="1009909" cy="9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5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紫清</dc:creator>
  <cp:lastModifiedBy>马 紫清</cp:lastModifiedBy>
  <cp:revision>11</cp:revision>
  <dcterms:created xsi:type="dcterms:W3CDTF">2019-12-21T13:31:56Z</dcterms:created>
  <dcterms:modified xsi:type="dcterms:W3CDTF">2019-12-24T07:04:40Z</dcterms:modified>
</cp:coreProperties>
</file>