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-35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229A-C344-4832-81CE-69FEED3A150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4BFA-0C91-45E4-8BB3-22CB49211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1552" y="2814440"/>
            <a:ext cx="90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7382934" y="826868"/>
            <a:ext cx="115719" cy="577697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3023" y="923276"/>
            <a:ext cx="120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7405833" y="2851303"/>
            <a:ext cx="115719" cy="264829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388577" y="3959537"/>
            <a:ext cx="115719" cy="577697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93023" y="4074044"/>
            <a:ext cx="128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382933" y="1411643"/>
            <a:ext cx="115719" cy="263005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8653" y="1373868"/>
            <a:ext cx="90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7377304" y="1704192"/>
            <a:ext cx="115719" cy="263005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04281" y="1656990"/>
            <a:ext cx="138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Sensor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7388186" y="4573468"/>
            <a:ext cx="115719" cy="263005"/>
          </a:xfrm>
          <a:prstGeom prst="rightBrace">
            <a:avLst>
              <a:gd name="adj1" fmla="val 41436"/>
              <a:gd name="adj2" fmla="val 49945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03906" y="4535693"/>
            <a:ext cx="90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紫清</dc:creator>
  <cp:lastModifiedBy>马 紫清</cp:lastModifiedBy>
  <cp:revision>3</cp:revision>
  <dcterms:created xsi:type="dcterms:W3CDTF">2019-12-24T08:56:08Z</dcterms:created>
  <dcterms:modified xsi:type="dcterms:W3CDTF">2019-12-24T09:37:03Z</dcterms:modified>
</cp:coreProperties>
</file>