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7824-8A2D-23AD-BF21-9C94F67BF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0F880-D91A-736C-3D8E-FEFC127C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6C46-0544-6AE3-8956-0CE679D6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0085-0801-E1B7-CBC4-A4C9852C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740B-E7F6-15FD-1223-7ABB1ED3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753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B00-288A-2D2F-1A51-C6783375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216C6-2DC4-880D-31AC-97C94537B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C591-063A-54EF-C516-53441BD9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73F2-1BA8-55EE-0085-C534AB65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0289-7BE2-56A2-E088-CC2D3C51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205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1AC2B-1A78-DEE8-49F3-5FE96340F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C85CC-6B67-AC41-D9F8-65F594FC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18E7-DB90-0FF1-A861-D0712B9E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E2EA-A58A-4E2F-A9EF-DD4B1B09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A831-E5CF-89C1-CAD2-806AEC4E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494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EE35-EE24-6635-106B-50EB713F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B2DD-E4BF-4043-065C-B61EA2BE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4CCD-B91F-1C45-2D5E-442F1C72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9912-A3EB-10F1-FF8E-444B67B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A3A9E-5D12-9CDC-6631-9589BA6B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02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B90A-34EC-CBA8-F44A-01C26755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F637E-3FC4-B76F-5212-8E66363A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A7E6-1ED2-A730-2A7A-ED46F393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3EF8-A450-E1B4-C4A6-F2AC219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367F-5910-8F8D-17E1-BA06FA16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0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DD4-8969-5C76-B9D5-1B0208E1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E3BA-5D0C-28F8-913B-E198337DA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E19B-BB87-DFE2-028D-F71B94FCD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3383-2C6E-7F8E-C501-417EEB99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66A88-EEF7-1052-DD12-02C715D7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442A-411D-EB26-3D47-1AFC7200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10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C0DB-C358-4F0B-A797-27AAD42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6A6E-B214-C3A0-B05F-5412DC33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BA34-C3C1-60D7-3CF4-CB328EAC7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D1EA4-5230-866A-D04F-661AF34A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BEA05-0B44-1F56-5085-E17E8009A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DC55F-36EF-E1F4-BEE8-D3814EF6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4C4B3-ECED-FED6-4605-1A957862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6773D-9757-7EEB-466A-D2701B48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800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F768-03BB-1C7B-E8A9-2D21B079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66C85-92DA-67BC-4615-457B8CB1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E76B7-7144-8B30-A183-F5904D61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B2954-FCF9-A23E-09A9-0364A371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1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70858-C302-B3CA-C050-763A650E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B321-BC6F-185A-193E-23E2637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2D5F9-3D21-FE42-3F66-2EDD97CE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9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E01C-3410-5B5E-DD66-104800F2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0862-E6B4-961A-2DF1-4F39C3C9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9A4E-4B6E-9D11-8F37-C0D8DC77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FA2F-053B-F3CA-B905-3FE488F0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A4FA-6171-6DD5-D6A5-F84DBFA8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FD2A-A028-1F4B-30A4-BEC71728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076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B1F4-C29E-9FB0-77DA-8AC6287A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21A49-A7E6-2A9C-27E8-DE3AC84D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251E3-66EB-FB82-1FF3-830986B3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F0EC8-A83A-55CC-0B1F-FD1D3530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C6FD-9044-70A2-86BD-AA84B0FC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1895D-966E-D09E-C837-07DF8450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27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35F29-0367-6E64-3544-6B314FEA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141E-5AEB-C0A5-A8AB-928CD685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263B-8D8B-CA0F-5503-47BF70DF7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ED03-7D1B-4530-9CF8-FDE85A8A730C}" type="datetimeFigureOut">
              <a:rPr lang="LID4096" smtClean="0"/>
              <a:t>02/24/2023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1533B-6C49-5EE4-510A-EF1081077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31D2-4458-732B-290D-DE62EA7B4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38C3-8352-44DB-824B-FBB8630237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49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C6A213-2B9E-0134-A94B-1AC9A070C19D}"/>
              </a:ext>
            </a:extLst>
          </p:cNvPr>
          <p:cNvSpPr txBox="1"/>
          <p:nvPr/>
        </p:nvSpPr>
        <p:spPr>
          <a:xfrm>
            <a:off x="4351509" y="2082851"/>
            <a:ext cx="3488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Challenge </a:t>
            </a:r>
            <a:endParaRPr lang="LID4096" sz="4000" b="1" dirty="0"/>
          </a:p>
        </p:txBody>
      </p:sp>
      <p:pic>
        <p:nvPicPr>
          <p:cNvPr id="1026" name="Picture 2" descr="Heraeus Group">
            <a:extLst>
              <a:ext uri="{FF2B5EF4-FFF2-40B4-BE49-F238E27FC236}">
                <a16:creationId xmlns:a16="http://schemas.microsoft.com/office/drawing/2014/main" id="{5E38037E-B10B-9BE3-B5C8-AED87AEC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4" y="491613"/>
            <a:ext cx="52292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95F92-DCD4-2D61-5086-40DF35E7B73A}"/>
              </a:ext>
            </a:extLst>
          </p:cNvPr>
          <p:cNvSpPr txBox="1"/>
          <p:nvPr/>
        </p:nvSpPr>
        <p:spPr>
          <a:xfrm>
            <a:off x="4069278" y="2742184"/>
            <a:ext cx="405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Series Data Handling </a:t>
            </a:r>
            <a:endParaRPr lang="LID4096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CD3AB-5DA2-878A-4C0D-7EE7839D1708}"/>
              </a:ext>
            </a:extLst>
          </p:cNvPr>
          <p:cNvSpPr txBox="1"/>
          <p:nvPr/>
        </p:nvSpPr>
        <p:spPr>
          <a:xfrm>
            <a:off x="502214" y="5325452"/>
            <a:ext cx="405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Submitted by:</a:t>
            </a:r>
            <a:endParaRPr lang="LID4096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44E4B-6A6F-72A6-DC8A-2B318EC908AB}"/>
              </a:ext>
            </a:extLst>
          </p:cNvPr>
          <p:cNvSpPr txBox="1"/>
          <p:nvPr/>
        </p:nvSpPr>
        <p:spPr>
          <a:xfrm>
            <a:off x="502214" y="5813120"/>
            <a:ext cx="331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Muhammad Aaqib Illyas</a:t>
            </a:r>
            <a:endParaRPr lang="LID4096" sz="2400" b="1" dirty="0"/>
          </a:p>
        </p:txBody>
      </p:sp>
      <p:pic>
        <p:nvPicPr>
          <p:cNvPr id="1028" name="Picture 4" descr="Data Challenge - SECOORA">
            <a:extLst>
              <a:ext uri="{FF2B5EF4-FFF2-40B4-BE49-F238E27FC236}">
                <a16:creationId xmlns:a16="http://schemas.microsoft.com/office/drawing/2014/main" id="{CCEAE5D3-FC60-A2DA-9215-EA46CA7F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88" y="4316124"/>
            <a:ext cx="6523512" cy="254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0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Thank You PowerPoint Template Layout - SlideModel">
            <a:extLst>
              <a:ext uri="{FF2B5EF4-FFF2-40B4-BE49-F238E27FC236}">
                <a16:creationId xmlns:a16="http://schemas.microsoft.com/office/drawing/2014/main" id="{3ABA746A-35F0-0C42-7EC8-3F326D5C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3571" y="891540"/>
            <a:ext cx="9015306" cy="507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0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670A-F7EA-3E0E-E9A9-053CFADC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8763"/>
            <a:ext cx="3935681" cy="57001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Challenge Description</a:t>
            </a:r>
            <a:br>
              <a:rPr lang="en-US" sz="2000" dirty="0"/>
            </a:br>
            <a:endParaRPr lang="LID4096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39D-4F91-471C-9221-233398C8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73830"/>
            <a:ext cx="5847608" cy="2553195"/>
          </a:xfrm>
        </p:spPr>
        <p:txBody>
          <a:bodyPr/>
          <a:lstStyle/>
          <a:p>
            <a:r>
              <a:rPr lang="en-US" sz="2000" dirty="0"/>
              <a:t>Random Sensors Data generation</a:t>
            </a:r>
          </a:p>
          <a:p>
            <a:r>
              <a:rPr lang="en-US" sz="2000" dirty="0"/>
              <a:t>Addition of Data Transmission Issues</a:t>
            </a:r>
          </a:p>
          <a:p>
            <a:r>
              <a:rPr lang="en-US" sz="2000" dirty="0"/>
              <a:t>Observation of Machine status</a:t>
            </a:r>
          </a:p>
          <a:p>
            <a:r>
              <a:rPr lang="en-US" sz="2000" dirty="0"/>
              <a:t>Building a Model to predict Machine status</a:t>
            </a:r>
          </a:p>
          <a:p>
            <a:r>
              <a:rPr lang="en-US" sz="2000" dirty="0"/>
              <a:t>Evaluation of Model</a:t>
            </a:r>
          </a:p>
          <a:p>
            <a:r>
              <a:rPr lang="en-US" sz="2000" dirty="0"/>
              <a:t>Ideas about the Optimization of Machine Efficiency </a:t>
            </a:r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D8B61-211A-BCD1-7741-5E162745304B}"/>
              </a:ext>
            </a:extLst>
          </p:cNvPr>
          <p:cNvSpPr txBox="1"/>
          <p:nvPr/>
        </p:nvSpPr>
        <p:spPr>
          <a:xfrm>
            <a:off x="838200" y="973776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Machine produces a certain output and it is updated the with the latest IoT device available on the market. The IoT device comes with 3 different sensors to track machine health: temperature sensor, pressure sensor, and water level sensor. Machine status is tracked automatically by the machine considering 4 modes: Running/ Idle/ Off/ Failure. Data transmission is at a frequency of 1 minute.</a:t>
            </a:r>
            <a:endParaRPr lang="LID4096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35D58-EEBE-3D07-C0AA-9DA21454C916}"/>
              </a:ext>
            </a:extLst>
          </p:cNvPr>
          <p:cNvSpPr txBox="1"/>
          <p:nvPr/>
        </p:nvSpPr>
        <p:spPr>
          <a:xfrm>
            <a:off x="838199" y="2989055"/>
            <a:ext cx="298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Tasks Performed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35582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7E152-40CD-0D25-5DAC-72CD4FB0A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 of Generated Data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1A4FE6C-64C8-FF70-9A8C-92ABFCE7E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01" y="113927"/>
            <a:ext cx="6924432" cy="66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7E152-40CD-0D25-5DAC-72CD4FB0A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Measured Data with missing Values 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0C61BB3-9716-A527-8BE0-F3FA2792E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89" y="101700"/>
            <a:ext cx="6986455" cy="66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0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7E152-40CD-0D25-5DAC-72CD4FB0A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Measured Data with Missing &amp; Static Values 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FB7DA73-9D6F-CDE2-81D4-B338DFC4E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94206"/>
            <a:ext cx="6898794" cy="66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7E152-40CD-0D25-5DAC-72CD4FB0A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 of Noise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0D3A51D-18BF-3F50-1A26-46186ADAA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16" y="86096"/>
            <a:ext cx="7005001" cy="66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9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7E152-40CD-0D25-5DAC-72CD4FB0A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(Data after Transmission Issues and before)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1BEA8D9-1781-DFB4-B8E3-9180C3D0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36" y="145322"/>
            <a:ext cx="6952161" cy="65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7E152-40CD-0D25-5DAC-72CD4FB0A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Vector Machine”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D48702B-082F-E0BD-B7D5-A1CB8B85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49" y="5350494"/>
            <a:ext cx="3078609" cy="1002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FE389-B57B-4FC3-7825-EBFD43EAE499}"/>
              </a:ext>
            </a:extLst>
          </p:cNvPr>
          <p:cNvSpPr txBox="1"/>
          <p:nvPr/>
        </p:nvSpPr>
        <p:spPr>
          <a:xfrm>
            <a:off x="4144489" y="504702"/>
            <a:ext cx="74074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upport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ector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achine (SVM) model</a:t>
            </a:r>
          </a:p>
          <a:p>
            <a:pPr algn="l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SVM model is used for to predict the Machine status “Failure” from this categorical dataset.</a:t>
            </a:r>
          </a:p>
          <a:p>
            <a:pPr algn="l"/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50000"/>
              </a:lnSpc>
            </a:pPr>
            <a:r>
              <a:rPr lang="en-US" sz="2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Predictors and Target variable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'Temperature', 'Pressure' and 'Water level' measurements are taken as predictors and 'Machine status' is the target variable.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predict the "Failure" status only, it is classified as '1' and the other states (Running, Idle, Off) as '0'.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NA values are also dropped because SVM model can not handle the missing values.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803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7E152-40CD-0D25-5DAC-72CD4FB0A90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C78A1C8-FE4D-8DBA-E71B-EE8C93345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28" y="3118124"/>
            <a:ext cx="4557175" cy="333102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F1C0814-3847-AC5C-4516-642D4B79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67" y="747947"/>
            <a:ext cx="5130401" cy="1672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049CB5-DB35-E666-C027-DC93BE48AABB}"/>
              </a:ext>
            </a:extLst>
          </p:cNvPr>
          <p:cNvSpPr txBox="1"/>
          <p:nvPr/>
        </p:nvSpPr>
        <p:spPr>
          <a:xfrm>
            <a:off x="4117477" y="747947"/>
            <a:ext cx="288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 Report</a:t>
            </a:r>
            <a:endParaRPr lang="LID4096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F593-2011-7ADA-D382-8C11FC6CAA5E}"/>
              </a:ext>
            </a:extLst>
          </p:cNvPr>
          <p:cNvSpPr txBox="1"/>
          <p:nvPr/>
        </p:nvSpPr>
        <p:spPr>
          <a:xfrm>
            <a:off x="4117477" y="3168851"/>
            <a:ext cx="245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Confusion Matrix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110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Challenge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Aaqib Illyas (millyas)</dc:creator>
  <cp:lastModifiedBy>Muhammad Aaqib Illyas (millyas)</cp:lastModifiedBy>
  <cp:revision>6</cp:revision>
  <dcterms:created xsi:type="dcterms:W3CDTF">2023-02-24T14:30:56Z</dcterms:created>
  <dcterms:modified xsi:type="dcterms:W3CDTF">2023-02-24T16:34:43Z</dcterms:modified>
</cp:coreProperties>
</file>