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 id="2147483720" r:id="rId7"/>
    <p:sldMasterId id="2147483732" r:id="rId8"/>
  </p:sldMasterIdLst>
  <p:notesMasterIdLst>
    <p:notesMasterId r:id="rId46"/>
  </p:notesMasterIdLst>
  <p:handoutMasterIdLst>
    <p:handoutMasterId r:id="rId47"/>
  </p:handout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671" autoAdjust="0"/>
  </p:normalViewPr>
  <p:slideViewPr>
    <p:cSldViewPr>
      <p:cViewPr>
        <p:scale>
          <a:sx n="69" d="100"/>
          <a:sy n="69" d="100"/>
        </p:scale>
        <p:origin x="-342" y="-30"/>
      </p:cViewPr>
      <p:guideLst>
        <p:guide orient="horz" pos="2381"/>
        <p:guide pos="3175"/>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notesMaster" Target="notesMasters/notesMaster1.xml"/><Relationship Id="rId20" Type="http://schemas.openxmlformats.org/officeDocument/2006/relationships/slide" Target="slides/slide12.xml"/><Relationship Id="rId41" Type="http://schemas.openxmlformats.org/officeDocument/2006/relationships/slide" Target="slides/slide33.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372840" cy="50256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Microsoft YaHei" pitchFamily="2"/>
              <a:cs typeface="Lucida Sans" pitchFamily="2"/>
            </a:endParaRPr>
          </a:p>
        </p:txBody>
      </p:sp>
      <p:sp>
        <p:nvSpPr>
          <p:cNvPr id="3" name="Date Placeholder 2"/>
          <p:cNvSpPr txBox="1">
            <a:spLocks noGrp="1"/>
          </p:cNvSpPr>
          <p:nvPr>
            <p:ph type="dt" sz="quarter" idx="1"/>
          </p:nvPr>
        </p:nvSpPr>
        <p:spPr>
          <a:xfrm>
            <a:off x="4399200" y="0"/>
            <a:ext cx="3372840" cy="502560"/>
          </a:xfrm>
          <a:prstGeom prst="rect">
            <a:avLst/>
          </a:prstGeom>
          <a:noFill/>
          <a:ln>
            <a:noFill/>
          </a:ln>
        </p:spPr>
        <p:txBody>
          <a:bodyPr vert="horz" wrap="none" lIns="90000" tIns="45000" rIns="90000" bIns="45000" anchorCtr="0" compatLnSpc="0"/>
          <a:lstStyle/>
          <a:p>
            <a:pPr marL="0" marR="0" lvl="0" indent="0" algn="r" rtl="0" hangingPunct="0">
              <a:lnSpc>
                <a:spcPct val="100000"/>
              </a:lnSpc>
              <a:spcBef>
                <a:spcPts val="0"/>
              </a:spcBef>
              <a:spcAft>
                <a:spcPts val="0"/>
              </a:spcAft>
              <a:buNone/>
              <a:tabLst/>
              <a:defRPr sz="1400"/>
            </a:pPr>
            <a:endParaRPr lang="en-US" sz="1400" b="0" i="0" u="none" strike="noStrike" kern="1200">
              <a:ln>
                <a:noFill/>
              </a:ln>
              <a:latin typeface="Arial" pitchFamily="18"/>
              <a:ea typeface="Microsoft YaHei" pitchFamily="2"/>
              <a:cs typeface="Lucida Sans" pitchFamily="2"/>
            </a:endParaRPr>
          </a:p>
        </p:txBody>
      </p:sp>
      <p:sp>
        <p:nvSpPr>
          <p:cNvPr id="4" name="Footer Placeholder 3"/>
          <p:cNvSpPr txBox="1">
            <a:spLocks noGrp="1"/>
          </p:cNvSpPr>
          <p:nvPr>
            <p:ph type="ftr" sz="quarter" idx="2"/>
          </p:nvPr>
        </p:nvSpPr>
        <p:spPr>
          <a:xfrm>
            <a:off x="0" y="9555480"/>
            <a:ext cx="3372840" cy="502560"/>
          </a:xfrm>
          <a:prstGeom prst="rect">
            <a:avLst/>
          </a:prstGeom>
          <a:noFill/>
          <a:ln>
            <a:noFill/>
          </a:ln>
        </p:spPr>
        <p:txBody>
          <a:bodyPr vert="horz" wrap="none" lIns="90000" tIns="45000" rIns="90000" bIns="45000" anchor="b" anchorCtr="0" compatLnSpc="0"/>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Microsoft YaHei" pitchFamily="2"/>
              <a:cs typeface="Lucida Sans" pitchFamily="2"/>
            </a:endParaRPr>
          </a:p>
        </p:txBody>
      </p:sp>
      <p:sp>
        <p:nvSpPr>
          <p:cNvPr id="5" name="Slide Number Placeholder 4"/>
          <p:cNvSpPr txBox="1">
            <a:spLocks noGrp="1"/>
          </p:cNvSpPr>
          <p:nvPr>
            <p:ph type="sldNum" sz="quarter" idx="3"/>
          </p:nvPr>
        </p:nvSpPr>
        <p:spPr>
          <a:xfrm>
            <a:off x="4399200" y="9555480"/>
            <a:ext cx="3372840" cy="502560"/>
          </a:xfrm>
          <a:prstGeom prst="rect">
            <a:avLst/>
          </a:prstGeom>
          <a:noFill/>
          <a:ln>
            <a:noFill/>
          </a:ln>
        </p:spPr>
        <p:txBody>
          <a:bodyPr vert="horz" wrap="none" lIns="90000" tIns="45000" rIns="90000" bIns="45000" anchor="b" anchorCtr="0" compatLnSpc="0"/>
          <a:lstStyle/>
          <a:p>
            <a:pPr marL="0" marR="0" lvl="0" indent="0" algn="r" rtl="0" hangingPunct="0">
              <a:lnSpc>
                <a:spcPct val="100000"/>
              </a:lnSpc>
              <a:spcBef>
                <a:spcPts val="0"/>
              </a:spcBef>
              <a:spcAft>
                <a:spcPts val="0"/>
              </a:spcAft>
              <a:buNone/>
              <a:tabLst/>
              <a:defRPr sz="1400"/>
            </a:pPr>
            <a:fld id="{2E0F77A0-A88A-484A-A130-9162DFD181AB}" type="slidenum">
              <a:t>‹#›</a:t>
            </a:fld>
            <a:endParaRPr lang="en-US" sz="1400" b="0" i="0" u="none" strike="noStrike" kern="1200">
              <a:ln>
                <a:noFill/>
              </a:ln>
              <a:latin typeface="Arial" pitchFamily="18"/>
              <a:ea typeface="Microsoft YaHei" pitchFamily="2"/>
              <a:cs typeface="Lucida Sans" pitchFamily="2"/>
            </a:endParaRPr>
          </a:p>
        </p:txBody>
      </p:sp>
    </p:spTree>
    <p:extLst>
      <p:ext uri="{BB962C8B-B14F-4D97-AF65-F5344CB8AC3E}">
        <p14:creationId xmlns:p14="http://schemas.microsoft.com/office/powerpoint/2010/main" val="2075362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371599" y="764280"/>
            <a:ext cx="5028480" cy="3771360"/>
          </a:xfrm>
          <a:prstGeom prst="rect">
            <a:avLst/>
          </a:prstGeom>
          <a:noFill/>
          <a:ln>
            <a:noFill/>
            <a:prstDash val="solid"/>
          </a:ln>
        </p:spPr>
      </p:sp>
      <p:sp>
        <p:nvSpPr>
          <p:cNvPr id="3" name="Notes Placeholder 2"/>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372840" cy="502560"/>
          </a:xfrm>
          <a:prstGeom prst="rect">
            <a:avLst/>
          </a:prstGeom>
          <a:noFill/>
          <a:ln>
            <a:noFill/>
          </a:ln>
        </p:spPr>
        <p:txBody>
          <a:bodyPr lIns="0" tIns="0" rIns="0" bIns="0" anchorCtr="0"/>
          <a:lstStyle>
            <a:lvl1pPr lvl="0" rtl="0" hangingPunct="0">
              <a:buNone/>
              <a:tabLst/>
              <a:defRPr lang="en-US" sz="1400" kern="1200">
                <a:latin typeface="Times New Roman" pitchFamily="18"/>
                <a:ea typeface="Arial Unicode MS" pitchFamily="2"/>
                <a:cs typeface="Tahoma" pitchFamily="2"/>
              </a:defRPr>
            </a:lvl1pPr>
          </a:lstStyle>
          <a:p>
            <a:pPr lvl="0"/>
            <a:endParaRPr lang="en-US"/>
          </a:p>
        </p:txBody>
      </p:sp>
      <p:sp>
        <p:nvSpPr>
          <p:cNvPr id="5" name="Date Placeholder 4"/>
          <p:cNvSpPr txBox="1">
            <a:spLocks noGrp="1"/>
          </p:cNvSpPr>
          <p:nvPr>
            <p:ph type="dt" idx="1"/>
          </p:nvPr>
        </p:nvSpPr>
        <p:spPr>
          <a:xfrm>
            <a:off x="4399200" y="0"/>
            <a:ext cx="3372840" cy="502560"/>
          </a:xfrm>
          <a:prstGeom prst="rect">
            <a:avLst/>
          </a:prstGeom>
          <a:noFill/>
          <a:ln>
            <a:noFill/>
          </a:ln>
        </p:spPr>
        <p:txBody>
          <a:bodyPr lIns="0" tIns="0" rIns="0" bIns="0" anchorCtr="0"/>
          <a:lstStyle>
            <a:lvl1pPr lvl="0" algn="r" rtl="0" hangingPunct="0">
              <a:buNone/>
              <a:tabLst/>
              <a:defRPr lang="en-US" sz="1400" kern="1200">
                <a:latin typeface="Times New Roman" pitchFamily="18"/>
                <a:ea typeface="Arial Unicode MS" pitchFamily="2"/>
                <a:cs typeface="Tahoma" pitchFamily="2"/>
              </a:defRPr>
            </a:lvl1pPr>
          </a:lstStyle>
          <a:p>
            <a:pPr lvl="0"/>
            <a:endParaRPr lang="en-US"/>
          </a:p>
        </p:txBody>
      </p:sp>
      <p:sp>
        <p:nvSpPr>
          <p:cNvPr id="6" name="Footer Placeholder 5"/>
          <p:cNvSpPr txBox="1">
            <a:spLocks noGrp="1"/>
          </p:cNvSpPr>
          <p:nvPr>
            <p:ph type="ftr" sz="quarter" idx="4"/>
          </p:nvPr>
        </p:nvSpPr>
        <p:spPr>
          <a:xfrm>
            <a:off x="0" y="9555480"/>
            <a:ext cx="3372840" cy="502560"/>
          </a:xfrm>
          <a:prstGeom prst="rect">
            <a:avLst/>
          </a:prstGeom>
          <a:noFill/>
          <a:ln>
            <a:noFill/>
          </a:ln>
        </p:spPr>
        <p:txBody>
          <a:bodyPr lIns="0" tIns="0" rIns="0" bIns="0" anchor="b" anchorCtr="0"/>
          <a:lstStyle>
            <a:lvl1pPr lvl="0" rtl="0" hangingPunct="0">
              <a:buNone/>
              <a:tabLst/>
              <a:defRPr lang="en-US" sz="1400" kern="1200">
                <a:latin typeface="Times New Roman" pitchFamily="18"/>
                <a:ea typeface="Arial Unicode MS" pitchFamily="2"/>
                <a:cs typeface="Tahoma" pitchFamily="2"/>
              </a:defRPr>
            </a:lvl1pPr>
          </a:lstStyle>
          <a:p>
            <a:pPr lvl="0"/>
            <a:endParaRPr lang="en-US"/>
          </a:p>
        </p:txBody>
      </p:sp>
      <p:sp>
        <p:nvSpPr>
          <p:cNvPr id="7" name="Slide Number Placeholder 6"/>
          <p:cNvSpPr txBox="1">
            <a:spLocks noGrp="1"/>
          </p:cNvSpPr>
          <p:nvPr>
            <p:ph type="sldNum" sz="quarter" idx="5"/>
          </p:nvPr>
        </p:nvSpPr>
        <p:spPr>
          <a:xfrm>
            <a:off x="4399200" y="9555480"/>
            <a:ext cx="3372840" cy="502560"/>
          </a:xfrm>
          <a:prstGeom prst="rect">
            <a:avLst/>
          </a:prstGeom>
          <a:noFill/>
          <a:ln>
            <a:noFill/>
          </a:ln>
        </p:spPr>
        <p:txBody>
          <a:bodyPr lIns="0" tIns="0" rIns="0" bIns="0" anchor="b" anchorCtr="0"/>
          <a:lstStyle>
            <a:lvl1pPr lvl="0" algn="r" rtl="0" hangingPunct="0">
              <a:buNone/>
              <a:tabLst/>
              <a:defRPr lang="en-US" sz="1400" kern="1200">
                <a:latin typeface="Times New Roman" pitchFamily="18"/>
                <a:ea typeface="Arial Unicode MS" pitchFamily="2"/>
                <a:cs typeface="Tahoma" pitchFamily="2"/>
              </a:defRPr>
            </a:lvl1pPr>
          </a:lstStyle>
          <a:p>
            <a:pPr lvl="0"/>
            <a:fld id="{75DD78A9-EDFE-4C0E-8C06-D2A417A05BFC}" type="slidenum">
              <a:t>‹#›</a:t>
            </a:fld>
            <a:endParaRPr lang="en-US"/>
          </a:p>
        </p:txBody>
      </p:sp>
    </p:spTree>
    <p:extLst>
      <p:ext uri="{BB962C8B-B14F-4D97-AF65-F5344CB8AC3E}">
        <p14:creationId xmlns:p14="http://schemas.microsoft.com/office/powerpoint/2010/main" val="1978174180"/>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a:ln>
          <a:noFill/>
        </a:ln>
        <a:latin typeface="Arial" pitchFamily="18"/>
        <a:ea typeface="Microsoft YaHei"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sz="2640">
              <a:latin typeface="Albany" pitchFamily="18"/>
              <a:cs typeface="Tahoma" pitchFamily="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sz="2640">
              <a:latin typeface="Albany" pitchFamily="18"/>
              <a:cs typeface="Tahoma" pitchFamily="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sz="2640">
              <a:latin typeface="Albany" pitchFamily="18"/>
              <a:cs typeface="Tahoma" pitchFamily="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sz="2640">
              <a:latin typeface="Albany" pitchFamily="18"/>
              <a:cs typeface="Tahoma" pitchFamily="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sz="2640">
              <a:latin typeface="Albany" pitchFamily="18"/>
              <a:cs typeface="Tahoma" pitchFamily="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sz="2640">
              <a:latin typeface="Albany" pitchFamily="18"/>
              <a:cs typeface="Tahoma" pitchFamily="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sz="2640">
              <a:latin typeface="Albany" pitchFamily="18"/>
              <a:cs typeface="Tahoma" pitchFamily="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sz="2640">
              <a:latin typeface="Albany" pitchFamily="18"/>
              <a:cs typeface="Tahoma" pitchFamily="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sz="2640">
              <a:latin typeface="Albany" pitchFamily="18"/>
              <a:cs typeface="Tahoma" pitchFamily="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sz="2640">
              <a:latin typeface="Albany" pitchFamily="18"/>
              <a:cs typeface="Tahoma" pitchFamily="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sz="2640">
              <a:latin typeface="Albany" pitchFamily="18"/>
              <a:cs typeface="Tahoma" pitchFamily="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sz="2640">
              <a:latin typeface="Albany" pitchFamily="18"/>
              <a:cs typeface="Tahoma" pitchFamily="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sz="2640">
              <a:latin typeface="Albany" pitchFamily="18"/>
              <a:cs typeface="Tahoma" pitchFamily="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sz="2640">
              <a:latin typeface="Albany" pitchFamily="18"/>
              <a:cs typeface="Tahoma" pitchFamily="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sz="2640">
              <a:latin typeface="Albany" pitchFamily="18"/>
              <a:cs typeface="Tahoma" pitchFamily="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sz="2640">
              <a:latin typeface="Albany" pitchFamily="18"/>
              <a:cs typeface="Tahoma" pitchFamily="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sz="2640">
              <a:latin typeface="Albany" pitchFamily="18"/>
              <a:cs typeface="Tahoma" pitchFamily="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sz="2640">
              <a:latin typeface="Albany" pitchFamily="18"/>
              <a:cs typeface="Tahoma" pitchFamily="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sz="2640">
              <a:latin typeface="Albany" pitchFamily="18"/>
              <a:cs typeface="Tahoma" pitchFamily="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sz="2640">
              <a:latin typeface="Albany" pitchFamily="18"/>
              <a:cs typeface="Tahoma" pitchFamily="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sz="2640">
              <a:latin typeface="Albany" pitchFamily="18"/>
              <a:cs typeface="Tahoma" pitchFamily="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sz="2640">
              <a:latin typeface="Albany" pitchFamily="18"/>
              <a:cs typeface="Tahoma" pitchFamily="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sz="2640">
              <a:latin typeface="Albany" pitchFamily="18"/>
              <a:cs typeface="Tahoma" pitchFamily="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sz="2640">
              <a:latin typeface="Albany" pitchFamily="18"/>
              <a:cs typeface="Tahoma" pitchFamily="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sz="2640">
              <a:latin typeface="Albany" pitchFamily="18"/>
              <a:cs typeface="Tahoma" pitchFamily="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sz="2640">
              <a:latin typeface="Albany" pitchFamily="18"/>
              <a:cs typeface="Tahoma" pitchFamily="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sz="2640">
              <a:latin typeface="Albany" pitchFamily="18"/>
              <a:cs typeface="Tahoma" pitchFamily="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sz="2640">
              <a:latin typeface="Albany" pitchFamily="18"/>
              <a:cs typeface="Tahoma" pitchFamily="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sz="2640">
              <a:latin typeface="Albany" pitchFamily="18"/>
              <a:cs typeface="Tahoma" pitchFamily="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sz="2640">
              <a:latin typeface="Albany" pitchFamily="18"/>
              <a:cs typeface="Tahoma" pitchFamily="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sz="2640">
              <a:latin typeface="Albany" pitchFamily="18"/>
              <a:cs typeface="Tahoma" pitchFamily="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sz="2640">
              <a:latin typeface="Albany" pitchFamily="18"/>
              <a:cs typeface="Tahoma" pitchFamily="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sz="2640">
              <a:latin typeface="Albany" pitchFamily="18"/>
              <a:cs typeface="Tahoma" pitchFamily="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sz="2640">
              <a:latin typeface="Albany" pitchFamily="18"/>
              <a:cs typeface="Tahoma" pitchFamily="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sz="2640">
              <a:latin typeface="Albany" pitchFamily="18"/>
              <a:cs typeface="Tahoma" pitchFamily="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sz="2640">
              <a:latin typeface="Albany" pitchFamily="18"/>
              <a:cs typeface="Tahoma" pitchFamily="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B657026A-978F-403E-B7E5-159F449AF823}" type="slidenum">
              <a:t>‹#›</a:t>
            </a:fld>
            <a:endParaRPr lang="en-US"/>
          </a:p>
        </p:txBody>
      </p:sp>
    </p:spTree>
    <p:extLst>
      <p:ext uri="{BB962C8B-B14F-4D97-AF65-F5344CB8AC3E}">
        <p14:creationId xmlns:p14="http://schemas.microsoft.com/office/powerpoint/2010/main" val="31530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4E36482-938A-40B7-9894-7625E0198F41}" type="slidenum">
              <a:t>‹#›</a:t>
            </a:fld>
            <a:endParaRPr lang="en-US"/>
          </a:p>
        </p:txBody>
      </p:sp>
    </p:spTree>
    <p:extLst>
      <p:ext uri="{BB962C8B-B14F-4D97-AF65-F5344CB8AC3E}">
        <p14:creationId xmlns:p14="http://schemas.microsoft.com/office/powerpoint/2010/main" val="3759060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301625"/>
            <a:ext cx="2266950" cy="6456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53212" cy="6456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977F19C-A3AB-4BB5-84F1-78B158779A75}" type="slidenum">
              <a:t>‹#›</a:t>
            </a:fld>
            <a:endParaRPr lang="en-US"/>
          </a:p>
        </p:txBody>
      </p:sp>
    </p:spTree>
    <p:extLst>
      <p:ext uri="{BB962C8B-B14F-4D97-AF65-F5344CB8AC3E}">
        <p14:creationId xmlns:p14="http://schemas.microsoft.com/office/powerpoint/2010/main" val="278825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097DA99A-F50A-4580-B99A-6446A8527936}" type="slidenum">
              <a:t>‹#›</a:t>
            </a:fld>
            <a:endParaRPr lang="en-US"/>
          </a:p>
        </p:txBody>
      </p:sp>
    </p:spTree>
    <p:extLst>
      <p:ext uri="{BB962C8B-B14F-4D97-AF65-F5344CB8AC3E}">
        <p14:creationId xmlns:p14="http://schemas.microsoft.com/office/powerpoint/2010/main" val="2089864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2132962-9D59-46DF-89F8-3B80144B706F}" type="slidenum">
              <a:t>‹#›</a:t>
            </a:fld>
            <a:endParaRPr lang="en-US"/>
          </a:p>
        </p:txBody>
      </p:sp>
    </p:spTree>
    <p:extLst>
      <p:ext uri="{BB962C8B-B14F-4D97-AF65-F5344CB8AC3E}">
        <p14:creationId xmlns:p14="http://schemas.microsoft.com/office/powerpoint/2010/main" val="3319914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B70FB0D-98A7-40B2-A645-20570EC57238}" type="slidenum">
              <a:t>‹#›</a:t>
            </a:fld>
            <a:endParaRPr lang="en-US"/>
          </a:p>
        </p:txBody>
      </p:sp>
    </p:spTree>
    <p:extLst>
      <p:ext uri="{BB962C8B-B14F-4D97-AF65-F5344CB8AC3E}">
        <p14:creationId xmlns:p14="http://schemas.microsoft.com/office/powerpoint/2010/main" val="2097588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9287" cy="4989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4925" y="1768475"/>
            <a:ext cx="4460875" cy="4989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E511BA77-3425-46BE-8396-F46DE36C922A}" type="slidenum">
              <a:t>‹#›</a:t>
            </a:fld>
            <a:endParaRPr lang="en-US"/>
          </a:p>
        </p:txBody>
      </p:sp>
    </p:spTree>
    <p:extLst>
      <p:ext uri="{BB962C8B-B14F-4D97-AF65-F5344CB8AC3E}">
        <p14:creationId xmlns:p14="http://schemas.microsoft.com/office/powerpoint/2010/main" val="987596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6757A8C3-61CA-4FF6-920B-970551CA2783}" type="slidenum">
              <a:t>‹#›</a:t>
            </a:fld>
            <a:endParaRPr lang="en-US"/>
          </a:p>
        </p:txBody>
      </p:sp>
    </p:spTree>
    <p:extLst>
      <p:ext uri="{BB962C8B-B14F-4D97-AF65-F5344CB8AC3E}">
        <p14:creationId xmlns:p14="http://schemas.microsoft.com/office/powerpoint/2010/main" val="1930299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06305756-9A53-482D-98E0-1256A27B3FE4}" type="slidenum">
              <a:t>‹#›</a:t>
            </a:fld>
            <a:endParaRPr lang="en-US"/>
          </a:p>
        </p:txBody>
      </p:sp>
    </p:spTree>
    <p:extLst>
      <p:ext uri="{BB962C8B-B14F-4D97-AF65-F5344CB8AC3E}">
        <p14:creationId xmlns:p14="http://schemas.microsoft.com/office/powerpoint/2010/main" val="3490667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94E0DB16-393A-4054-8DFA-40E2E4F1E4BA}" type="slidenum">
              <a:t>‹#›</a:t>
            </a:fld>
            <a:endParaRPr lang="en-US"/>
          </a:p>
        </p:txBody>
      </p:sp>
    </p:spTree>
    <p:extLst>
      <p:ext uri="{BB962C8B-B14F-4D97-AF65-F5344CB8AC3E}">
        <p14:creationId xmlns:p14="http://schemas.microsoft.com/office/powerpoint/2010/main" val="1672939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3B02F3DF-8D6C-40B3-9A58-C39B87C91B7D}" type="slidenum">
              <a:t>‹#›</a:t>
            </a:fld>
            <a:endParaRPr lang="en-US"/>
          </a:p>
        </p:txBody>
      </p:sp>
    </p:spTree>
    <p:extLst>
      <p:ext uri="{BB962C8B-B14F-4D97-AF65-F5344CB8AC3E}">
        <p14:creationId xmlns:p14="http://schemas.microsoft.com/office/powerpoint/2010/main" val="3284586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41D922F-4176-429E-993B-93547194C5D7}" type="slidenum">
              <a:t>‹#›</a:t>
            </a:fld>
            <a:endParaRPr lang="en-US"/>
          </a:p>
        </p:txBody>
      </p:sp>
    </p:spTree>
    <p:extLst>
      <p:ext uri="{BB962C8B-B14F-4D97-AF65-F5344CB8AC3E}">
        <p14:creationId xmlns:p14="http://schemas.microsoft.com/office/powerpoint/2010/main" val="4222907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F49A9BDB-FC1F-4064-A873-622180B631CC}" type="slidenum">
              <a:t>‹#›</a:t>
            </a:fld>
            <a:endParaRPr lang="en-US"/>
          </a:p>
        </p:txBody>
      </p:sp>
    </p:spTree>
    <p:extLst>
      <p:ext uri="{BB962C8B-B14F-4D97-AF65-F5344CB8AC3E}">
        <p14:creationId xmlns:p14="http://schemas.microsoft.com/office/powerpoint/2010/main" val="886270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50287A3-AE88-46BE-8C10-B4FD05014980}" type="slidenum">
              <a:t>‹#›</a:t>
            </a:fld>
            <a:endParaRPr lang="en-US"/>
          </a:p>
        </p:txBody>
      </p:sp>
    </p:spTree>
    <p:extLst>
      <p:ext uri="{BB962C8B-B14F-4D97-AF65-F5344CB8AC3E}">
        <p14:creationId xmlns:p14="http://schemas.microsoft.com/office/powerpoint/2010/main" val="2516840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301625"/>
            <a:ext cx="2266950" cy="6456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53212" cy="6456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D6DF457-E607-4E76-8165-ADA37B26E7CE}" type="slidenum">
              <a:t>‹#›</a:t>
            </a:fld>
            <a:endParaRPr lang="en-US"/>
          </a:p>
        </p:txBody>
      </p:sp>
    </p:spTree>
    <p:extLst>
      <p:ext uri="{BB962C8B-B14F-4D97-AF65-F5344CB8AC3E}">
        <p14:creationId xmlns:p14="http://schemas.microsoft.com/office/powerpoint/2010/main" val="1367894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E2E4462F-9CF2-444D-84B9-8DA9B0DD80C0}" type="slidenum">
              <a:t>‹#›</a:t>
            </a:fld>
            <a:endParaRPr lang="en-US"/>
          </a:p>
        </p:txBody>
      </p:sp>
    </p:spTree>
    <p:extLst>
      <p:ext uri="{BB962C8B-B14F-4D97-AF65-F5344CB8AC3E}">
        <p14:creationId xmlns:p14="http://schemas.microsoft.com/office/powerpoint/2010/main" val="80724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5B90D0A-1C05-46F2-BA8A-2C6CD81CD265}" type="slidenum">
              <a:t>‹#›</a:t>
            </a:fld>
            <a:endParaRPr lang="en-US"/>
          </a:p>
        </p:txBody>
      </p:sp>
    </p:spTree>
    <p:extLst>
      <p:ext uri="{BB962C8B-B14F-4D97-AF65-F5344CB8AC3E}">
        <p14:creationId xmlns:p14="http://schemas.microsoft.com/office/powerpoint/2010/main" val="1721811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BEAACA0-1038-47F0-B24A-C42614B4C5B5}" type="slidenum">
              <a:t>‹#›</a:t>
            </a:fld>
            <a:endParaRPr lang="en-US"/>
          </a:p>
        </p:txBody>
      </p:sp>
    </p:spTree>
    <p:extLst>
      <p:ext uri="{BB962C8B-B14F-4D97-AF65-F5344CB8AC3E}">
        <p14:creationId xmlns:p14="http://schemas.microsoft.com/office/powerpoint/2010/main" val="4263155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9287" cy="4989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4925" y="1768475"/>
            <a:ext cx="4460875" cy="4989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1AC5427F-B811-46F7-9988-50DD5E80789F}" type="slidenum">
              <a:t>‹#›</a:t>
            </a:fld>
            <a:endParaRPr lang="en-US"/>
          </a:p>
        </p:txBody>
      </p:sp>
    </p:spTree>
    <p:extLst>
      <p:ext uri="{BB962C8B-B14F-4D97-AF65-F5344CB8AC3E}">
        <p14:creationId xmlns:p14="http://schemas.microsoft.com/office/powerpoint/2010/main" val="2229998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2A674D67-39F9-46C6-881D-7590B0BFB6E6}" type="slidenum">
              <a:t>‹#›</a:t>
            </a:fld>
            <a:endParaRPr lang="en-US"/>
          </a:p>
        </p:txBody>
      </p:sp>
    </p:spTree>
    <p:extLst>
      <p:ext uri="{BB962C8B-B14F-4D97-AF65-F5344CB8AC3E}">
        <p14:creationId xmlns:p14="http://schemas.microsoft.com/office/powerpoint/2010/main" val="980667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B677A4D6-EF04-433D-95ED-BC00BA7F08D2}" type="slidenum">
              <a:t>‹#›</a:t>
            </a:fld>
            <a:endParaRPr lang="en-US"/>
          </a:p>
        </p:txBody>
      </p:sp>
    </p:spTree>
    <p:extLst>
      <p:ext uri="{BB962C8B-B14F-4D97-AF65-F5344CB8AC3E}">
        <p14:creationId xmlns:p14="http://schemas.microsoft.com/office/powerpoint/2010/main" val="3151648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18F685D3-D9B5-4F5E-B667-F0EA0EF159C7}" type="slidenum">
              <a:t>‹#›</a:t>
            </a:fld>
            <a:endParaRPr lang="en-US"/>
          </a:p>
        </p:txBody>
      </p:sp>
    </p:spTree>
    <p:extLst>
      <p:ext uri="{BB962C8B-B14F-4D97-AF65-F5344CB8AC3E}">
        <p14:creationId xmlns:p14="http://schemas.microsoft.com/office/powerpoint/2010/main" val="3218263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B0046BB-8349-45C4-84FB-922EDF89D312}" type="slidenum">
              <a:t>‹#›</a:t>
            </a:fld>
            <a:endParaRPr lang="en-US"/>
          </a:p>
        </p:txBody>
      </p:sp>
    </p:spTree>
    <p:extLst>
      <p:ext uri="{BB962C8B-B14F-4D97-AF65-F5344CB8AC3E}">
        <p14:creationId xmlns:p14="http://schemas.microsoft.com/office/powerpoint/2010/main" val="2401065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6EEC266F-B153-46FB-8EE4-6972457EA317}" type="slidenum">
              <a:t>‹#›</a:t>
            </a:fld>
            <a:endParaRPr lang="en-US"/>
          </a:p>
        </p:txBody>
      </p:sp>
    </p:spTree>
    <p:extLst>
      <p:ext uri="{BB962C8B-B14F-4D97-AF65-F5344CB8AC3E}">
        <p14:creationId xmlns:p14="http://schemas.microsoft.com/office/powerpoint/2010/main" val="2652365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B8D51A84-9572-42F0-8097-54B716CCACF5}" type="slidenum">
              <a:t>‹#›</a:t>
            </a:fld>
            <a:endParaRPr lang="en-US"/>
          </a:p>
        </p:txBody>
      </p:sp>
    </p:spTree>
    <p:extLst>
      <p:ext uri="{BB962C8B-B14F-4D97-AF65-F5344CB8AC3E}">
        <p14:creationId xmlns:p14="http://schemas.microsoft.com/office/powerpoint/2010/main" val="3947909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25955DEA-FB2E-40FB-9E8B-1BCB939D96BC}" type="slidenum">
              <a:t>‹#›</a:t>
            </a:fld>
            <a:endParaRPr lang="en-US"/>
          </a:p>
        </p:txBody>
      </p:sp>
    </p:spTree>
    <p:extLst>
      <p:ext uri="{BB962C8B-B14F-4D97-AF65-F5344CB8AC3E}">
        <p14:creationId xmlns:p14="http://schemas.microsoft.com/office/powerpoint/2010/main" val="2870901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301625"/>
            <a:ext cx="2266950" cy="6456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53212" cy="6456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3A59B4F-EF51-4CBE-9638-34D4CEA1AD79}" type="slidenum">
              <a:t>‹#›</a:t>
            </a:fld>
            <a:endParaRPr lang="en-US"/>
          </a:p>
        </p:txBody>
      </p:sp>
    </p:spTree>
    <p:extLst>
      <p:ext uri="{BB962C8B-B14F-4D97-AF65-F5344CB8AC3E}">
        <p14:creationId xmlns:p14="http://schemas.microsoft.com/office/powerpoint/2010/main" val="183231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052EC2D-796D-4AD7-9A53-F43FD05C1374}" type="slidenum">
              <a:t>‹#›</a:t>
            </a:fld>
            <a:endParaRPr lang="en-US"/>
          </a:p>
        </p:txBody>
      </p:sp>
    </p:spTree>
    <p:extLst>
      <p:ext uri="{BB962C8B-B14F-4D97-AF65-F5344CB8AC3E}">
        <p14:creationId xmlns:p14="http://schemas.microsoft.com/office/powerpoint/2010/main" val="1534604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B0BA6F3B-D2FF-4E34-B335-F0F94DE7E165}" type="slidenum">
              <a:t>‹#›</a:t>
            </a:fld>
            <a:endParaRPr lang="en-US"/>
          </a:p>
        </p:txBody>
      </p:sp>
    </p:spTree>
    <p:extLst>
      <p:ext uri="{BB962C8B-B14F-4D97-AF65-F5344CB8AC3E}">
        <p14:creationId xmlns:p14="http://schemas.microsoft.com/office/powerpoint/2010/main" val="2082843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A956C91-4574-40EF-B6D2-031A480AB592}" type="slidenum">
              <a:t>‹#›</a:t>
            </a:fld>
            <a:endParaRPr lang="en-US"/>
          </a:p>
        </p:txBody>
      </p:sp>
    </p:spTree>
    <p:extLst>
      <p:ext uri="{BB962C8B-B14F-4D97-AF65-F5344CB8AC3E}">
        <p14:creationId xmlns:p14="http://schemas.microsoft.com/office/powerpoint/2010/main" val="3684592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3992562" cy="4989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68475"/>
            <a:ext cx="3992563" cy="4989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A8B14019-71F9-410B-A269-7D544D02A723}" type="slidenum">
              <a:t>‹#›</a:t>
            </a:fld>
            <a:endParaRPr lang="en-US"/>
          </a:p>
        </p:txBody>
      </p:sp>
    </p:spTree>
    <p:extLst>
      <p:ext uri="{BB962C8B-B14F-4D97-AF65-F5344CB8AC3E}">
        <p14:creationId xmlns:p14="http://schemas.microsoft.com/office/powerpoint/2010/main" val="3309685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D0CAE2A7-6C06-4EC7-B269-62AD67C5DE2B}" type="slidenum">
              <a:t>‹#›</a:t>
            </a:fld>
            <a:endParaRPr lang="en-US"/>
          </a:p>
        </p:txBody>
      </p:sp>
    </p:spTree>
    <p:extLst>
      <p:ext uri="{BB962C8B-B14F-4D97-AF65-F5344CB8AC3E}">
        <p14:creationId xmlns:p14="http://schemas.microsoft.com/office/powerpoint/2010/main" val="2353947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70D2F45F-1103-45D6-9B17-D2E608E07911}" type="slidenum">
              <a:t>‹#›</a:t>
            </a:fld>
            <a:endParaRPr lang="en-US"/>
          </a:p>
        </p:txBody>
      </p:sp>
    </p:spTree>
    <p:extLst>
      <p:ext uri="{BB962C8B-B14F-4D97-AF65-F5344CB8AC3E}">
        <p14:creationId xmlns:p14="http://schemas.microsoft.com/office/powerpoint/2010/main" val="653642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9287" cy="4989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4925" y="1768475"/>
            <a:ext cx="4460875" cy="4989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483FFCF2-7DCE-4543-81BA-8A64DDADC68A}" type="slidenum">
              <a:t>‹#›</a:t>
            </a:fld>
            <a:endParaRPr lang="en-US"/>
          </a:p>
        </p:txBody>
      </p:sp>
    </p:spTree>
    <p:extLst>
      <p:ext uri="{BB962C8B-B14F-4D97-AF65-F5344CB8AC3E}">
        <p14:creationId xmlns:p14="http://schemas.microsoft.com/office/powerpoint/2010/main" val="4158597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33E267CF-2D95-4B7C-98EC-800DAE938D33}" type="slidenum">
              <a:t>‹#›</a:t>
            </a:fld>
            <a:endParaRPr lang="en-US"/>
          </a:p>
        </p:txBody>
      </p:sp>
    </p:spTree>
    <p:extLst>
      <p:ext uri="{BB962C8B-B14F-4D97-AF65-F5344CB8AC3E}">
        <p14:creationId xmlns:p14="http://schemas.microsoft.com/office/powerpoint/2010/main" val="1125880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FFF538E5-0682-45A5-9B92-8F82D169CED9}" type="slidenum">
              <a:t>‹#›</a:t>
            </a:fld>
            <a:endParaRPr lang="en-US"/>
          </a:p>
        </p:txBody>
      </p:sp>
    </p:spTree>
    <p:extLst>
      <p:ext uri="{BB962C8B-B14F-4D97-AF65-F5344CB8AC3E}">
        <p14:creationId xmlns:p14="http://schemas.microsoft.com/office/powerpoint/2010/main" val="2040298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65AEADFA-0964-45A3-AEB3-F820983D91D7}" type="slidenum">
              <a:t>‹#›</a:t>
            </a:fld>
            <a:endParaRPr lang="en-US"/>
          </a:p>
        </p:txBody>
      </p:sp>
    </p:spTree>
    <p:extLst>
      <p:ext uri="{BB962C8B-B14F-4D97-AF65-F5344CB8AC3E}">
        <p14:creationId xmlns:p14="http://schemas.microsoft.com/office/powerpoint/2010/main" val="4136556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D9A7104-4295-407B-9F1A-A94ECF3FA76D}" type="slidenum">
              <a:t>‹#›</a:t>
            </a:fld>
            <a:endParaRPr lang="en-US"/>
          </a:p>
        </p:txBody>
      </p:sp>
    </p:spTree>
    <p:extLst>
      <p:ext uri="{BB962C8B-B14F-4D97-AF65-F5344CB8AC3E}">
        <p14:creationId xmlns:p14="http://schemas.microsoft.com/office/powerpoint/2010/main" val="1915857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0663" y="301625"/>
            <a:ext cx="2070100" cy="6456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60363" y="301625"/>
            <a:ext cx="6057900" cy="6456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0DAD3EC0-1A44-4855-98A5-D87E084FA194}" type="slidenum">
              <a:t>‹#›</a:t>
            </a:fld>
            <a:endParaRPr lang="en-US"/>
          </a:p>
        </p:txBody>
      </p:sp>
    </p:spTree>
    <p:extLst>
      <p:ext uri="{BB962C8B-B14F-4D97-AF65-F5344CB8AC3E}">
        <p14:creationId xmlns:p14="http://schemas.microsoft.com/office/powerpoint/2010/main" val="211120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08ABE56A-3937-4FBC-BE5C-5F74AAEDC255}" type="slidenum">
              <a:t>‹#›</a:t>
            </a:fld>
            <a:endParaRPr lang="en-US"/>
          </a:p>
        </p:txBody>
      </p:sp>
    </p:spTree>
    <p:extLst>
      <p:ext uri="{BB962C8B-B14F-4D97-AF65-F5344CB8AC3E}">
        <p14:creationId xmlns:p14="http://schemas.microsoft.com/office/powerpoint/2010/main" val="3250433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711A36A-5702-4385-9C68-354023115F55}" type="slidenum">
              <a:t>‹#›</a:t>
            </a:fld>
            <a:endParaRPr lang="en-US"/>
          </a:p>
        </p:txBody>
      </p:sp>
    </p:spTree>
    <p:extLst>
      <p:ext uri="{BB962C8B-B14F-4D97-AF65-F5344CB8AC3E}">
        <p14:creationId xmlns:p14="http://schemas.microsoft.com/office/powerpoint/2010/main" val="1320778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E71DC44-C804-4788-BAB6-AEF40B06BC84}" type="slidenum">
              <a:t>‹#›</a:t>
            </a:fld>
            <a:endParaRPr lang="en-US"/>
          </a:p>
        </p:txBody>
      </p:sp>
    </p:spTree>
    <p:extLst>
      <p:ext uri="{BB962C8B-B14F-4D97-AF65-F5344CB8AC3E}">
        <p14:creationId xmlns:p14="http://schemas.microsoft.com/office/powerpoint/2010/main" val="3511280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9287" cy="4989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4925" y="1768475"/>
            <a:ext cx="4460875" cy="4989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0AB6A11A-7C86-47C0-9CA4-10089AAE5142}" type="slidenum">
              <a:t>‹#›</a:t>
            </a:fld>
            <a:endParaRPr lang="en-US"/>
          </a:p>
        </p:txBody>
      </p:sp>
    </p:spTree>
    <p:extLst>
      <p:ext uri="{BB962C8B-B14F-4D97-AF65-F5344CB8AC3E}">
        <p14:creationId xmlns:p14="http://schemas.microsoft.com/office/powerpoint/2010/main" val="4266211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2CCE27FB-A104-441B-A423-6A2EFF591244}" type="slidenum">
              <a:t>‹#›</a:t>
            </a:fld>
            <a:endParaRPr lang="en-US"/>
          </a:p>
        </p:txBody>
      </p:sp>
    </p:spTree>
    <p:extLst>
      <p:ext uri="{BB962C8B-B14F-4D97-AF65-F5344CB8AC3E}">
        <p14:creationId xmlns:p14="http://schemas.microsoft.com/office/powerpoint/2010/main" val="1697651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A545C597-390F-468F-8A5F-6E5B884879A7}" type="slidenum">
              <a:t>‹#›</a:t>
            </a:fld>
            <a:endParaRPr lang="en-US"/>
          </a:p>
        </p:txBody>
      </p:sp>
    </p:spTree>
    <p:extLst>
      <p:ext uri="{BB962C8B-B14F-4D97-AF65-F5344CB8AC3E}">
        <p14:creationId xmlns:p14="http://schemas.microsoft.com/office/powerpoint/2010/main" val="1915386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7D907953-8862-4B1D-A3E3-0BCF8ADD23AC}" type="slidenum">
              <a:t>‹#›</a:t>
            </a:fld>
            <a:endParaRPr lang="en-US"/>
          </a:p>
        </p:txBody>
      </p:sp>
    </p:spTree>
    <p:extLst>
      <p:ext uri="{BB962C8B-B14F-4D97-AF65-F5344CB8AC3E}">
        <p14:creationId xmlns:p14="http://schemas.microsoft.com/office/powerpoint/2010/main" val="2272300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BD96FE91-FD33-4BB0-AF98-B38EC7C7D9EF}" type="slidenum">
              <a:t>‹#›</a:t>
            </a:fld>
            <a:endParaRPr lang="en-US"/>
          </a:p>
        </p:txBody>
      </p:sp>
    </p:spTree>
    <p:extLst>
      <p:ext uri="{BB962C8B-B14F-4D97-AF65-F5344CB8AC3E}">
        <p14:creationId xmlns:p14="http://schemas.microsoft.com/office/powerpoint/2010/main" val="35688817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B4FA7466-DA39-4A5F-A59C-29BBD8639715}" type="slidenum">
              <a:t>‹#›</a:t>
            </a:fld>
            <a:endParaRPr lang="en-US"/>
          </a:p>
        </p:txBody>
      </p:sp>
    </p:spTree>
    <p:extLst>
      <p:ext uri="{BB962C8B-B14F-4D97-AF65-F5344CB8AC3E}">
        <p14:creationId xmlns:p14="http://schemas.microsoft.com/office/powerpoint/2010/main" val="4235898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1C71DDC5-1E73-48EF-9C89-AA3F3F2D9E69}" type="slidenum">
              <a:t>‹#›</a:t>
            </a:fld>
            <a:endParaRPr lang="en-US"/>
          </a:p>
        </p:txBody>
      </p:sp>
    </p:spTree>
    <p:extLst>
      <p:ext uri="{BB962C8B-B14F-4D97-AF65-F5344CB8AC3E}">
        <p14:creationId xmlns:p14="http://schemas.microsoft.com/office/powerpoint/2010/main" val="3522897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2A49B833-1140-453A-89E4-4AABD043EA79}" type="slidenum">
              <a:t>‹#›</a:t>
            </a:fld>
            <a:endParaRPr lang="en-US"/>
          </a:p>
        </p:txBody>
      </p:sp>
    </p:spTree>
    <p:extLst>
      <p:ext uri="{BB962C8B-B14F-4D97-AF65-F5344CB8AC3E}">
        <p14:creationId xmlns:p14="http://schemas.microsoft.com/office/powerpoint/2010/main" val="947089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301625"/>
            <a:ext cx="2266950" cy="6456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53212" cy="6456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E6B7B46-A0B3-49A6-9A4B-42C45EF55B22}" type="slidenum">
              <a:t>‹#›</a:t>
            </a:fld>
            <a:endParaRPr lang="en-US"/>
          </a:p>
        </p:txBody>
      </p:sp>
    </p:spTree>
    <p:extLst>
      <p:ext uri="{BB962C8B-B14F-4D97-AF65-F5344CB8AC3E}">
        <p14:creationId xmlns:p14="http://schemas.microsoft.com/office/powerpoint/2010/main" val="3405325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31FD54D-8402-4D4F-ADF7-787F31F77912}" type="slidenum">
              <a:t>‹#›</a:t>
            </a:fld>
            <a:endParaRPr lang="en-US"/>
          </a:p>
        </p:txBody>
      </p:sp>
    </p:spTree>
    <p:extLst>
      <p:ext uri="{BB962C8B-B14F-4D97-AF65-F5344CB8AC3E}">
        <p14:creationId xmlns:p14="http://schemas.microsoft.com/office/powerpoint/2010/main" val="2986306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757DAD2-D186-4A23-84BF-2B5D307D306D}" type="slidenum">
              <a:t>‹#›</a:t>
            </a:fld>
            <a:endParaRPr lang="en-US"/>
          </a:p>
        </p:txBody>
      </p:sp>
    </p:spTree>
    <p:extLst>
      <p:ext uri="{BB962C8B-B14F-4D97-AF65-F5344CB8AC3E}">
        <p14:creationId xmlns:p14="http://schemas.microsoft.com/office/powerpoint/2010/main" val="3012417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0D65448-C275-45A8-8258-CB9C8D7500B3}" type="slidenum">
              <a:t>‹#›</a:t>
            </a:fld>
            <a:endParaRPr lang="en-US"/>
          </a:p>
        </p:txBody>
      </p:sp>
    </p:spTree>
    <p:extLst>
      <p:ext uri="{BB962C8B-B14F-4D97-AF65-F5344CB8AC3E}">
        <p14:creationId xmlns:p14="http://schemas.microsoft.com/office/powerpoint/2010/main" val="3332542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79613" y="1768475"/>
            <a:ext cx="3811587"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43600" y="1768475"/>
            <a:ext cx="3813175"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EE731970-551B-4855-A1F4-5C1CC7C48E6E}" type="slidenum">
              <a:t>‹#›</a:t>
            </a:fld>
            <a:endParaRPr lang="en-US"/>
          </a:p>
        </p:txBody>
      </p:sp>
    </p:spTree>
    <p:extLst>
      <p:ext uri="{BB962C8B-B14F-4D97-AF65-F5344CB8AC3E}">
        <p14:creationId xmlns:p14="http://schemas.microsoft.com/office/powerpoint/2010/main" val="1744647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63F76DCD-2798-45B4-A3AF-CAF254174C47}" type="slidenum">
              <a:t>‹#›</a:t>
            </a:fld>
            <a:endParaRPr lang="en-US"/>
          </a:p>
        </p:txBody>
      </p:sp>
    </p:spTree>
    <p:extLst>
      <p:ext uri="{BB962C8B-B14F-4D97-AF65-F5344CB8AC3E}">
        <p14:creationId xmlns:p14="http://schemas.microsoft.com/office/powerpoint/2010/main" val="1226795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3D205DE0-18B4-4F41-8254-0D8B78CF751B}" type="slidenum">
              <a:t>‹#›</a:t>
            </a:fld>
            <a:endParaRPr lang="en-US"/>
          </a:p>
        </p:txBody>
      </p:sp>
    </p:spTree>
    <p:extLst>
      <p:ext uri="{BB962C8B-B14F-4D97-AF65-F5344CB8AC3E}">
        <p14:creationId xmlns:p14="http://schemas.microsoft.com/office/powerpoint/2010/main" val="404903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277E1092-FACA-4513-B4DE-3C257069A208}" type="slidenum">
              <a:t>‹#›</a:t>
            </a:fld>
            <a:endParaRPr lang="en-US"/>
          </a:p>
        </p:txBody>
      </p:sp>
    </p:spTree>
    <p:extLst>
      <p:ext uri="{BB962C8B-B14F-4D97-AF65-F5344CB8AC3E}">
        <p14:creationId xmlns:p14="http://schemas.microsoft.com/office/powerpoint/2010/main" val="2463927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45C8ED6A-CBAF-4420-804F-503DE8AAD63C}" type="slidenum">
              <a:t>‹#›</a:t>
            </a:fld>
            <a:endParaRPr lang="en-US"/>
          </a:p>
        </p:txBody>
      </p:sp>
    </p:spTree>
    <p:extLst>
      <p:ext uri="{BB962C8B-B14F-4D97-AF65-F5344CB8AC3E}">
        <p14:creationId xmlns:p14="http://schemas.microsoft.com/office/powerpoint/2010/main" val="767404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8456895E-F7FE-4262-9F45-F7F39A63ABEC}" type="slidenum">
              <a:t>‹#›</a:t>
            </a:fld>
            <a:endParaRPr lang="en-US"/>
          </a:p>
        </p:txBody>
      </p:sp>
    </p:spTree>
    <p:extLst>
      <p:ext uri="{BB962C8B-B14F-4D97-AF65-F5344CB8AC3E}">
        <p14:creationId xmlns:p14="http://schemas.microsoft.com/office/powerpoint/2010/main" val="1969581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03DB3379-28F0-48C0-BC1D-540ECB5039F3}" type="slidenum">
              <a:t>‹#›</a:t>
            </a:fld>
            <a:endParaRPr lang="en-US"/>
          </a:p>
        </p:txBody>
      </p:sp>
    </p:spTree>
    <p:extLst>
      <p:ext uri="{BB962C8B-B14F-4D97-AF65-F5344CB8AC3E}">
        <p14:creationId xmlns:p14="http://schemas.microsoft.com/office/powerpoint/2010/main" val="1672373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8FDC464-1521-49CC-A3A8-2F4D85646224}" type="slidenum">
              <a:t>‹#›</a:t>
            </a:fld>
            <a:endParaRPr lang="en-US"/>
          </a:p>
        </p:txBody>
      </p:sp>
    </p:spTree>
    <p:extLst>
      <p:ext uri="{BB962C8B-B14F-4D97-AF65-F5344CB8AC3E}">
        <p14:creationId xmlns:p14="http://schemas.microsoft.com/office/powerpoint/2010/main" val="1898927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39075" y="301625"/>
            <a:ext cx="1952625" cy="6267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79613" y="301625"/>
            <a:ext cx="5707062" cy="6267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6E5555B-CEBD-4AA9-ABD8-F35A2519D68C}" type="slidenum">
              <a:t>‹#›</a:t>
            </a:fld>
            <a:endParaRPr lang="en-US"/>
          </a:p>
        </p:txBody>
      </p:sp>
    </p:spTree>
    <p:extLst>
      <p:ext uri="{BB962C8B-B14F-4D97-AF65-F5344CB8AC3E}">
        <p14:creationId xmlns:p14="http://schemas.microsoft.com/office/powerpoint/2010/main" val="2304193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4A7DC90-F88D-4CD2-ADBE-759E34F843AB}" type="slidenum">
              <a:t>‹#›</a:t>
            </a:fld>
            <a:endParaRPr lang="en-US"/>
          </a:p>
        </p:txBody>
      </p:sp>
    </p:spTree>
    <p:extLst>
      <p:ext uri="{BB962C8B-B14F-4D97-AF65-F5344CB8AC3E}">
        <p14:creationId xmlns:p14="http://schemas.microsoft.com/office/powerpoint/2010/main" val="2156787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EFD9582-2F85-4C00-BD1D-3B738BA018BC}" type="slidenum">
              <a:t>‹#›</a:t>
            </a:fld>
            <a:endParaRPr lang="en-US"/>
          </a:p>
        </p:txBody>
      </p:sp>
    </p:spTree>
    <p:extLst>
      <p:ext uri="{BB962C8B-B14F-4D97-AF65-F5344CB8AC3E}">
        <p14:creationId xmlns:p14="http://schemas.microsoft.com/office/powerpoint/2010/main" val="1263083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B74BBEFA-8EAF-45D0-A106-59BF63F55212}" type="slidenum">
              <a:t>‹#›</a:t>
            </a:fld>
            <a:endParaRPr lang="en-US"/>
          </a:p>
        </p:txBody>
      </p:sp>
    </p:spTree>
    <p:extLst>
      <p:ext uri="{BB962C8B-B14F-4D97-AF65-F5344CB8AC3E}">
        <p14:creationId xmlns:p14="http://schemas.microsoft.com/office/powerpoint/2010/main" val="3933884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A376DEBC-083B-4316-B089-A9BBD407055A}" type="slidenum">
              <a:t>‹#›</a:t>
            </a:fld>
            <a:endParaRPr lang="en-US"/>
          </a:p>
        </p:txBody>
      </p:sp>
    </p:spTree>
    <p:extLst>
      <p:ext uri="{BB962C8B-B14F-4D97-AF65-F5344CB8AC3E}">
        <p14:creationId xmlns:p14="http://schemas.microsoft.com/office/powerpoint/2010/main" val="676539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0725" y="1912938"/>
            <a:ext cx="4260850" cy="4351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33975" y="1912938"/>
            <a:ext cx="4262438" cy="4351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E8B31489-5446-46E7-B231-670778E21278}" type="slidenum">
              <a:t>‹#›</a:t>
            </a:fld>
            <a:endParaRPr lang="en-US"/>
          </a:p>
        </p:txBody>
      </p:sp>
    </p:spTree>
    <p:extLst>
      <p:ext uri="{BB962C8B-B14F-4D97-AF65-F5344CB8AC3E}">
        <p14:creationId xmlns:p14="http://schemas.microsoft.com/office/powerpoint/2010/main" val="1771782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4672302F-E810-490E-BAC1-6097D353C2EE}" type="slidenum">
              <a:t>‹#›</a:t>
            </a:fld>
            <a:endParaRPr lang="en-US"/>
          </a:p>
        </p:txBody>
      </p:sp>
    </p:spTree>
    <p:extLst>
      <p:ext uri="{BB962C8B-B14F-4D97-AF65-F5344CB8AC3E}">
        <p14:creationId xmlns:p14="http://schemas.microsoft.com/office/powerpoint/2010/main" val="843607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0F83845D-8FD4-49EF-BD1A-970B7A1C40FE}" type="slidenum">
              <a:t>‹#›</a:t>
            </a:fld>
            <a:endParaRPr lang="en-US"/>
          </a:p>
        </p:txBody>
      </p:sp>
    </p:spTree>
    <p:extLst>
      <p:ext uri="{BB962C8B-B14F-4D97-AF65-F5344CB8AC3E}">
        <p14:creationId xmlns:p14="http://schemas.microsoft.com/office/powerpoint/2010/main" val="1738242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3BBF355F-B858-4CD6-B057-403E6D215A77}" type="slidenum">
              <a:t>‹#›</a:t>
            </a:fld>
            <a:endParaRPr lang="en-US"/>
          </a:p>
        </p:txBody>
      </p:sp>
    </p:spTree>
    <p:extLst>
      <p:ext uri="{BB962C8B-B14F-4D97-AF65-F5344CB8AC3E}">
        <p14:creationId xmlns:p14="http://schemas.microsoft.com/office/powerpoint/2010/main" val="3392151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F09A7E74-CB9A-4969-BBDC-5A010905983F}" type="slidenum">
              <a:t>‹#›</a:t>
            </a:fld>
            <a:endParaRPr lang="en-US"/>
          </a:p>
        </p:txBody>
      </p:sp>
    </p:spTree>
    <p:extLst>
      <p:ext uri="{BB962C8B-B14F-4D97-AF65-F5344CB8AC3E}">
        <p14:creationId xmlns:p14="http://schemas.microsoft.com/office/powerpoint/2010/main" val="554512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EEAC888E-0356-420B-8774-9D1A3AD0F628}" type="slidenum">
              <a:t>‹#›</a:t>
            </a:fld>
            <a:endParaRPr lang="en-US"/>
          </a:p>
        </p:txBody>
      </p:sp>
    </p:spTree>
    <p:extLst>
      <p:ext uri="{BB962C8B-B14F-4D97-AF65-F5344CB8AC3E}">
        <p14:creationId xmlns:p14="http://schemas.microsoft.com/office/powerpoint/2010/main" val="831886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83B6F423-49E9-410A-B05A-01321CC7CA24}" type="slidenum">
              <a:t>‹#›</a:t>
            </a:fld>
            <a:endParaRPr lang="en-US"/>
          </a:p>
        </p:txBody>
      </p:sp>
    </p:spTree>
    <p:extLst>
      <p:ext uri="{BB962C8B-B14F-4D97-AF65-F5344CB8AC3E}">
        <p14:creationId xmlns:p14="http://schemas.microsoft.com/office/powerpoint/2010/main" val="988631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539750"/>
            <a:ext cx="2266950" cy="5724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539750"/>
            <a:ext cx="6651625" cy="5724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B76067D-097E-4FB9-99B7-89AEDA603D7C}" type="slidenum">
              <a:t>‹#›</a:t>
            </a:fld>
            <a:endParaRPr lang="en-US"/>
          </a:p>
        </p:txBody>
      </p:sp>
    </p:spTree>
    <p:extLst>
      <p:ext uri="{BB962C8B-B14F-4D97-AF65-F5344CB8AC3E}">
        <p14:creationId xmlns:p14="http://schemas.microsoft.com/office/powerpoint/2010/main" val="1187755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2894561-ADF4-447C-8447-17CA9815917B}" type="slidenum">
              <a:t>‹#›</a:t>
            </a:fld>
            <a:endParaRPr lang="en-US"/>
          </a:p>
        </p:txBody>
      </p:sp>
    </p:spTree>
    <p:extLst>
      <p:ext uri="{BB962C8B-B14F-4D97-AF65-F5344CB8AC3E}">
        <p14:creationId xmlns:p14="http://schemas.microsoft.com/office/powerpoint/2010/main" val="1881971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BFD8C2CC-0D4D-4384-8520-C8A0968407FE}" type="slidenum">
              <a:t>‹#›</a:t>
            </a:fld>
            <a:endParaRPr lang="en-US"/>
          </a:p>
        </p:txBody>
      </p:sp>
    </p:spTree>
    <p:extLst>
      <p:ext uri="{BB962C8B-B14F-4D97-AF65-F5344CB8AC3E}">
        <p14:creationId xmlns:p14="http://schemas.microsoft.com/office/powerpoint/2010/main" val="36012262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332DE5FA-FCD1-4576-93AA-6D1E22EB0F93}" type="slidenum">
              <a:t>‹#›</a:t>
            </a:fld>
            <a:endParaRPr lang="en-US"/>
          </a:p>
        </p:txBody>
      </p:sp>
    </p:spTree>
    <p:extLst>
      <p:ext uri="{BB962C8B-B14F-4D97-AF65-F5344CB8AC3E}">
        <p14:creationId xmlns:p14="http://schemas.microsoft.com/office/powerpoint/2010/main" val="804706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016F8D70-4737-43C2-826A-B06A1D0EE25C}" type="slidenum">
              <a:t>‹#›</a:t>
            </a:fld>
            <a:endParaRPr lang="en-US"/>
          </a:p>
        </p:txBody>
      </p:sp>
    </p:spTree>
    <p:extLst>
      <p:ext uri="{BB962C8B-B14F-4D97-AF65-F5344CB8AC3E}">
        <p14:creationId xmlns:p14="http://schemas.microsoft.com/office/powerpoint/2010/main" val="3800806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0725" y="1979613"/>
            <a:ext cx="4152900" cy="37798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6025" y="1979613"/>
            <a:ext cx="4154488" cy="37798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010FEFA9-15D1-44D0-BE89-00B402F1352A}" type="slidenum">
              <a:t>‹#›</a:t>
            </a:fld>
            <a:endParaRPr lang="en-US"/>
          </a:p>
        </p:txBody>
      </p:sp>
    </p:spTree>
    <p:extLst>
      <p:ext uri="{BB962C8B-B14F-4D97-AF65-F5344CB8AC3E}">
        <p14:creationId xmlns:p14="http://schemas.microsoft.com/office/powerpoint/2010/main" val="1473525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5478D4E5-2FDC-4097-8235-66C3355D942F}" type="slidenum">
              <a:t>‹#›</a:t>
            </a:fld>
            <a:endParaRPr lang="en-US"/>
          </a:p>
        </p:txBody>
      </p:sp>
    </p:spTree>
    <p:extLst>
      <p:ext uri="{BB962C8B-B14F-4D97-AF65-F5344CB8AC3E}">
        <p14:creationId xmlns:p14="http://schemas.microsoft.com/office/powerpoint/2010/main" val="2426328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48FAF3A7-1A58-4A03-AD71-FA1444259BF0}" type="slidenum">
              <a:t>‹#›</a:t>
            </a:fld>
            <a:endParaRPr lang="en-US"/>
          </a:p>
        </p:txBody>
      </p:sp>
    </p:spTree>
    <p:extLst>
      <p:ext uri="{BB962C8B-B14F-4D97-AF65-F5344CB8AC3E}">
        <p14:creationId xmlns:p14="http://schemas.microsoft.com/office/powerpoint/2010/main" val="837489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D88F93A5-343F-44BC-9EB6-8BD367DA76E8}" type="slidenum">
              <a:t>‹#›</a:t>
            </a:fld>
            <a:endParaRPr lang="en-US"/>
          </a:p>
        </p:txBody>
      </p:sp>
    </p:spTree>
    <p:extLst>
      <p:ext uri="{BB962C8B-B14F-4D97-AF65-F5344CB8AC3E}">
        <p14:creationId xmlns:p14="http://schemas.microsoft.com/office/powerpoint/2010/main" val="3444499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C4E14320-3C9B-4D17-86A2-3C29D3E2979C}" type="slidenum">
              <a:t>‹#›</a:t>
            </a:fld>
            <a:endParaRPr lang="en-US"/>
          </a:p>
        </p:txBody>
      </p:sp>
    </p:spTree>
    <p:extLst>
      <p:ext uri="{BB962C8B-B14F-4D97-AF65-F5344CB8AC3E}">
        <p14:creationId xmlns:p14="http://schemas.microsoft.com/office/powerpoint/2010/main" val="2085098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5F436DB2-77E6-4E9E-974D-537B33388376}" type="slidenum">
              <a:t>‹#›</a:t>
            </a:fld>
            <a:endParaRPr lang="en-US"/>
          </a:p>
        </p:txBody>
      </p:sp>
    </p:spTree>
    <p:extLst>
      <p:ext uri="{BB962C8B-B14F-4D97-AF65-F5344CB8AC3E}">
        <p14:creationId xmlns:p14="http://schemas.microsoft.com/office/powerpoint/2010/main" val="2214257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85D44F3D-8AD4-4B2B-B764-1EFD53B37642}" type="slidenum">
              <a:t>‹#›</a:t>
            </a:fld>
            <a:endParaRPr lang="en-US"/>
          </a:p>
        </p:txBody>
      </p:sp>
    </p:spTree>
    <p:extLst>
      <p:ext uri="{BB962C8B-B14F-4D97-AF65-F5344CB8AC3E}">
        <p14:creationId xmlns:p14="http://schemas.microsoft.com/office/powerpoint/2010/main" val="2831691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00900" y="539750"/>
            <a:ext cx="2159000" cy="5219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20725" y="539750"/>
            <a:ext cx="6327775" cy="5219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29C212A5-0556-4EF0-B6FC-BFBBD0AC2D7B}" type="slidenum">
              <a:t>‹#›</a:t>
            </a:fld>
            <a:endParaRPr lang="en-US"/>
          </a:p>
        </p:txBody>
      </p:sp>
    </p:spTree>
    <p:extLst>
      <p:ext uri="{BB962C8B-B14F-4D97-AF65-F5344CB8AC3E}">
        <p14:creationId xmlns:p14="http://schemas.microsoft.com/office/powerpoint/2010/main" val="1998634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623F2D42-BD84-4C5C-8484-DDB8CEB8020B}" type="slidenum">
              <a:t>‹#›</a:t>
            </a:fld>
            <a:endParaRPr lang="en-US"/>
          </a:p>
        </p:txBody>
      </p:sp>
    </p:spTree>
    <p:extLst>
      <p:ext uri="{BB962C8B-B14F-4D97-AF65-F5344CB8AC3E}">
        <p14:creationId xmlns:p14="http://schemas.microsoft.com/office/powerpoint/2010/main" val="1108916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4.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5.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6.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7.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301320"/>
            <a:ext cx="9071640" cy="126216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3" name="Text Placeholder 2"/>
          <p:cNvSpPr txBox="1">
            <a:spLocks noGrp="1"/>
          </p:cNvSpPr>
          <p:nvPr>
            <p:ph type="body" idx="1"/>
          </p:nvPr>
        </p:nvSpPr>
        <p:spPr>
          <a:xfrm>
            <a:off x="503999" y="1769040"/>
            <a:ext cx="9071640" cy="4989240"/>
          </a:xfrm>
          <a:prstGeom prst="rect">
            <a:avLst/>
          </a:prstGeom>
          <a:noFill/>
          <a:ln>
            <a:noFill/>
          </a:ln>
        </p:spPr>
        <p:txBody>
          <a:bodyPr lIns="0" tIns="0" rIns="0" bIns="0"/>
          <a:lstStyle>
            <a:defPPr marL="432000" marR="0" lvl="0" indent="-324000">
              <a:spcBef>
                <a:spcPts val="0"/>
              </a:spcBef>
              <a:spcAft>
                <a:spcPts val="1414"/>
              </a:spcAft>
              <a:buSzPct val="45000"/>
              <a:buFont typeface="StarSymbol"/>
              <a:buNone/>
              <a:defRPr lang="en-US" sz="3200" b="0" i="0" u="none" strike="noStrike" kern="1200">
                <a:ln>
                  <a:noFill/>
                </a:ln>
                <a:latin typeface="Arial" pitchFamily="18"/>
                <a:ea typeface="Microsoft YaHei" pitchFamily="2"/>
                <a:cs typeface="Lucida Sans" pitchFamily="2"/>
              </a:defRPr>
            </a:defPPr>
            <a:lvl1pPr marL="432000" marR="0" lvl="0" indent="-324000">
              <a:spcBef>
                <a:spcPts val="0"/>
              </a:spcBef>
              <a:spcAft>
                <a:spcPts val="1414"/>
              </a:spcAft>
              <a:buSzPct val="45000"/>
              <a:buFont typeface="StarSymbol"/>
              <a:buChar char="●"/>
              <a:defRPr lang="en-US" sz="3200" b="0" i="0" u="none" strike="noStrike" kern="1200">
                <a:ln>
                  <a:noFill/>
                </a:ln>
                <a:latin typeface="Arial" pitchFamily="18"/>
                <a:ea typeface="Microsoft YaHei" pitchFamily="2"/>
                <a:cs typeface="Lucida Sans" pitchFamily="2"/>
              </a:defRPr>
            </a:lvl1pPr>
            <a:lvl2pPr marL="864000" marR="0" lvl="1" indent="-324000">
              <a:spcBef>
                <a:spcPts val="0"/>
              </a:spcBef>
              <a:spcAft>
                <a:spcPts val="1134"/>
              </a:spcAft>
              <a:buSzPct val="75000"/>
              <a:buFont typeface="StarSymbol"/>
              <a:buChar char="–"/>
              <a:defRPr lang="en-US" sz="2800" b="0" i="0" u="none" strike="noStrike" kern="1200">
                <a:ln>
                  <a:noFill/>
                </a:ln>
                <a:latin typeface="Arial" pitchFamily="18"/>
                <a:ea typeface="Microsoft YaHei" pitchFamily="2"/>
                <a:cs typeface="Lucida Sans" pitchFamily="2"/>
              </a:defRPr>
            </a:lvl2pPr>
            <a:lvl3pPr marL="1295999" marR="0" lvl="2" indent="-288000">
              <a:spcBef>
                <a:spcPts val="0"/>
              </a:spcBef>
              <a:spcAft>
                <a:spcPts val="850"/>
              </a:spcAft>
              <a:buSzPct val="45000"/>
              <a:buFont typeface="StarSymbol"/>
              <a:buChar char="●"/>
              <a:defRPr lang="en-US" sz="2400" b="0" i="0" u="none" strike="noStrike" kern="1200">
                <a:ln>
                  <a:noFill/>
                </a:ln>
                <a:latin typeface="Arial" pitchFamily="18"/>
                <a:ea typeface="Microsoft YaHei" pitchFamily="2"/>
                <a:cs typeface="Lucida Sans" pitchFamily="2"/>
              </a:defRPr>
            </a:lvl3pPr>
            <a:lvl4pPr marL="1728000" marR="0" lvl="3" indent="-216000">
              <a:spcBef>
                <a:spcPts val="0"/>
              </a:spcBef>
              <a:spcAft>
                <a:spcPts val="567"/>
              </a:spcAft>
              <a:buSzPct val="75000"/>
              <a:buFont typeface="StarSymbol"/>
              <a:buChar char="–"/>
              <a:defRPr lang="en-US" sz="2000" b="0" i="0" u="none" strike="noStrike" kern="1200">
                <a:ln>
                  <a:noFill/>
                </a:ln>
                <a:latin typeface="Arial" pitchFamily="18"/>
                <a:ea typeface="Microsoft YaHei" pitchFamily="2"/>
                <a:cs typeface="Lucida Sans" pitchFamily="2"/>
              </a:defRPr>
            </a:lvl4pPr>
            <a:lvl5pPr marL="2160000" marR="0" lvl="4"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Lucida San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Lucida San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Lucida San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Lucida San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Lucida Sans"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txBox="1">
            <a:spLocks noGrp="1"/>
          </p:cNvSpPr>
          <p:nvPr>
            <p:ph type="dt" sz="half" idx="2"/>
          </p:nvPr>
        </p:nvSpPr>
        <p:spPr>
          <a:xfrm>
            <a:off x="503999" y="6887160"/>
            <a:ext cx="2348280" cy="521280"/>
          </a:xfrm>
          <a:prstGeom prst="rect">
            <a:avLst/>
          </a:prstGeom>
          <a:noFill/>
          <a:ln>
            <a:noFill/>
          </a:ln>
        </p:spPr>
        <p:txBody>
          <a:bodyPr lIns="0" tIns="0" rIns="0" bIns="0" anchorCtr="0"/>
          <a:lstStyle>
            <a:lvl1pPr lvl="0" rtl="0" hangingPunct="0">
              <a:buNone/>
              <a:tabLst/>
              <a:defRPr lang="en-US" sz="1400" kern="1200">
                <a:latin typeface="Times New Roman" pitchFamily="18"/>
                <a:ea typeface="Arial Unicode MS" pitchFamily="2"/>
                <a:cs typeface="Tahoma" pitchFamily="2"/>
              </a:defRPr>
            </a:lvl1pPr>
          </a:lstStyle>
          <a:p>
            <a:pPr lvl="0"/>
            <a:endParaRPr lang="en-US"/>
          </a:p>
        </p:txBody>
      </p:sp>
      <p:sp>
        <p:nvSpPr>
          <p:cNvPr id="5" name="Footer Placeholder 4"/>
          <p:cNvSpPr txBox="1">
            <a:spLocks noGrp="1"/>
          </p:cNvSpPr>
          <p:nvPr>
            <p:ph type="ftr" sz="quarter" idx="3"/>
          </p:nvPr>
        </p:nvSpPr>
        <p:spPr>
          <a:xfrm>
            <a:off x="3447360" y="6887160"/>
            <a:ext cx="3195000" cy="521280"/>
          </a:xfrm>
          <a:prstGeom prst="rect">
            <a:avLst/>
          </a:prstGeom>
          <a:noFill/>
          <a:ln>
            <a:noFill/>
          </a:ln>
        </p:spPr>
        <p:txBody>
          <a:bodyPr lIns="0" tIns="0" rIns="0" bIns="0" anchorCtr="0"/>
          <a:lstStyle>
            <a:lvl1pPr lvl="0" algn="ctr" rtl="0" hangingPunct="0">
              <a:buNone/>
              <a:tabLst/>
              <a:defRPr lang="en-US" sz="1400" kern="1200">
                <a:latin typeface="Times New Roman" pitchFamily="18"/>
                <a:ea typeface="Arial Unicode MS" pitchFamily="2"/>
                <a:cs typeface="Tahoma" pitchFamily="2"/>
              </a:defRPr>
            </a:lvl1pPr>
          </a:lstStyle>
          <a:p>
            <a:pPr lvl="0"/>
            <a:endParaRPr lang="en-US"/>
          </a:p>
        </p:txBody>
      </p:sp>
      <p:sp>
        <p:nvSpPr>
          <p:cNvPr id="6" name="Slide Number Placeholder 5"/>
          <p:cNvSpPr txBox="1">
            <a:spLocks noGrp="1"/>
          </p:cNvSpPr>
          <p:nvPr>
            <p:ph type="sldNum" sz="quarter" idx="4"/>
          </p:nvPr>
        </p:nvSpPr>
        <p:spPr>
          <a:xfrm>
            <a:off x="7227360" y="6887160"/>
            <a:ext cx="2348280" cy="521280"/>
          </a:xfrm>
          <a:prstGeom prst="rect">
            <a:avLst/>
          </a:prstGeom>
          <a:noFill/>
          <a:ln>
            <a:noFill/>
          </a:ln>
        </p:spPr>
        <p:txBody>
          <a:bodyPr lIns="0" tIns="0" rIns="0" bIns="0" anchorCtr="0"/>
          <a:lstStyle>
            <a:lvl1pPr lvl="0" algn="r" rtl="0" hangingPunct="0">
              <a:buNone/>
              <a:tabLst/>
              <a:defRPr lang="en-US" sz="1400" kern="1200">
                <a:latin typeface="Times New Roman" pitchFamily="18"/>
                <a:ea typeface="Arial Unicode MS" pitchFamily="2"/>
                <a:cs typeface="Tahoma" pitchFamily="2"/>
              </a:defRPr>
            </a:lvl1pPr>
          </a:lstStyle>
          <a:p>
            <a:pPr lvl="0"/>
            <a:fld id="{31EFB020-5D51-40DC-B2A5-6D547522B4BF}"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ctr" rtl="0" hangingPunct="0">
        <a:tabLst/>
        <a:defRPr lang="en-US" sz="4400" b="0" i="0" u="none" strike="noStrike" kern="1200">
          <a:ln>
            <a:noFill/>
          </a:ln>
          <a:latin typeface="Arial" pitchFamily="18"/>
          <a:ea typeface="Microsoft YaHei" pitchFamily="2"/>
        </a:defRPr>
      </a:lvl1pPr>
    </p:titleStyle>
    <p:bodyStyle>
      <a:lvl1pPr marL="0" marR="0" indent="0" rtl="0" hangingPunct="0">
        <a:spcBef>
          <a:spcPts val="0"/>
        </a:spcBef>
        <a:spcAft>
          <a:spcPts val="1414"/>
        </a:spcAft>
        <a:tabLst/>
        <a:defRPr lang="en-US" sz="3200" b="0" i="0" u="none" strike="noStrike" kern="1200">
          <a:ln>
            <a:noFill/>
          </a:ln>
          <a:latin typeface="Arial" pitchFamily="18"/>
          <a:ea typeface="Microsoft YaHei" pitchFamily="2"/>
        </a:defRPr>
      </a:lvl1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300960"/>
            <a:ext cx="9071640" cy="126252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3" name="Text Placeholder 2"/>
          <p:cNvSpPr txBox="1">
            <a:spLocks noGrp="1"/>
          </p:cNvSpPr>
          <p:nvPr>
            <p:ph type="body" idx="1"/>
          </p:nvPr>
        </p:nvSpPr>
        <p:spPr>
          <a:xfrm>
            <a:off x="503999" y="1768680"/>
            <a:ext cx="9071640" cy="4989240"/>
          </a:xfrm>
          <a:prstGeom prst="rect">
            <a:avLst/>
          </a:prstGeom>
          <a:noFill/>
          <a:ln>
            <a:noFill/>
          </a:ln>
        </p:spPr>
        <p:txBody>
          <a:bodyPr lIns="0" tIns="0" rIns="0" bIns="0"/>
          <a:lstStyle>
            <a:defPPr marL="432000" marR="0" lvl="0" indent="-324000">
              <a:spcBef>
                <a:spcPts val="0"/>
              </a:spcBef>
              <a:spcAft>
                <a:spcPts val="1412"/>
              </a:spcAft>
              <a:buClr>
                <a:srgbClr val="333333"/>
              </a:buClr>
              <a:buSzPct val="45000"/>
              <a:buFont typeface="StarSymbol"/>
              <a:buNone/>
              <a:defRPr lang="en-US" sz="2400" b="0" i="0" u="none" strike="noStrike">
                <a:ln>
                  <a:noFill/>
                </a:ln>
                <a:solidFill>
                  <a:srgbClr val="FFFFFF"/>
                </a:solidFill>
                <a:latin typeface="Thorndale" pitchFamily="18"/>
                <a:ea typeface="Andale Sans UI" pitchFamily="2"/>
                <a:cs typeface="Tahoma" pitchFamily="2"/>
              </a:defRPr>
            </a:defPPr>
            <a:lvl1pPr marL="432000" marR="0" lvl="0" indent="-324000">
              <a:spcBef>
                <a:spcPts val="0"/>
              </a:spcBef>
              <a:spcAft>
                <a:spcPts val="1412"/>
              </a:spcAft>
              <a:buClr>
                <a:srgbClr val="333333"/>
              </a:buClr>
              <a:buSzPct val="45000"/>
              <a:buFont typeface="StarSymbol"/>
              <a:buChar char="●"/>
              <a:defRPr lang="en-US" sz="2400" b="0" i="0" u="none" strike="noStrike">
                <a:ln>
                  <a:noFill/>
                </a:ln>
                <a:solidFill>
                  <a:srgbClr val="FFFFFF"/>
                </a:solidFill>
                <a:latin typeface="Thorndale" pitchFamily="18"/>
                <a:ea typeface="Andale Sans UI" pitchFamily="2"/>
                <a:cs typeface="Tahoma" pitchFamily="2"/>
              </a:defRPr>
            </a:lvl1pPr>
            <a:lvl2pPr marL="864000" marR="0" lvl="1" indent="-288000">
              <a:spcBef>
                <a:spcPts val="0"/>
              </a:spcBef>
              <a:spcAft>
                <a:spcPts val="1134"/>
              </a:spcAft>
              <a:buClr>
                <a:srgbClr val="333333"/>
              </a:buClr>
              <a:buSzPct val="75000"/>
              <a:buFont typeface="StarSymbol"/>
              <a:buChar char="–"/>
              <a:defRPr lang="en-US" sz="2800" b="0" i="0" u="none" strike="noStrike">
                <a:ln>
                  <a:noFill/>
                </a:ln>
                <a:solidFill>
                  <a:srgbClr val="FFFFFF"/>
                </a:solidFill>
                <a:latin typeface="Thorndale" pitchFamily="18"/>
                <a:ea typeface="Andale Sans UI" pitchFamily="2"/>
                <a:cs typeface="Tahoma" pitchFamily="2"/>
              </a:defRPr>
            </a:lvl2pPr>
            <a:lvl3pPr marL="1296000" marR="0" lvl="2" indent="-216000">
              <a:spcBef>
                <a:spcPts val="0"/>
              </a:spcBef>
              <a:spcAft>
                <a:spcPts val="845"/>
              </a:spcAft>
              <a:buClr>
                <a:srgbClr val="333333"/>
              </a:buClr>
              <a:buSzPct val="45000"/>
              <a:buFont typeface="StarSymbol"/>
              <a:buChar char="●"/>
              <a:defRPr lang="en-US" sz="2400" b="0" i="0" u="none" strike="noStrike">
                <a:ln>
                  <a:noFill/>
                </a:ln>
                <a:solidFill>
                  <a:srgbClr val="FFFFFF"/>
                </a:solidFill>
                <a:latin typeface="Thorndale" pitchFamily="18"/>
                <a:ea typeface="Andale Sans UI" pitchFamily="2"/>
                <a:cs typeface="Tahoma" pitchFamily="2"/>
              </a:defRPr>
            </a:lvl3pPr>
            <a:lvl4pPr marL="1728000" marR="0" lvl="3" indent="-216000">
              <a:spcBef>
                <a:spcPts val="0"/>
              </a:spcBef>
              <a:spcAft>
                <a:spcPts val="561"/>
              </a:spcAft>
              <a:buClr>
                <a:srgbClr val="333333"/>
              </a:buClr>
              <a:buSzPct val="75000"/>
              <a:buFont typeface="StarSymbol"/>
              <a:buChar char="–"/>
              <a:defRPr lang="en-US" sz="2000" b="0" i="0" u="none" strike="noStrike">
                <a:ln>
                  <a:noFill/>
                </a:ln>
                <a:solidFill>
                  <a:srgbClr val="FFFFFF"/>
                </a:solidFill>
                <a:latin typeface="Thorndale" pitchFamily="18"/>
                <a:ea typeface="Andale Sans UI" pitchFamily="2"/>
                <a:cs typeface="Tahoma" pitchFamily="2"/>
              </a:defRPr>
            </a:lvl4pPr>
            <a:lvl5pPr marL="2160000" marR="0" lvl="4" indent="-216000">
              <a:spcBef>
                <a:spcPts val="0"/>
              </a:spcBef>
              <a:spcAft>
                <a:spcPts val="278"/>
              </a:spcAft>
              <a:buClr>
                <a:srgbClr val="333333"/>
              </a:buClr>
              <a:buSzPct val="45000"/>
              <a:buFont typeface="StarSymbol"/>
              <a:buChar char="●"/>
              <a:defRPr lang="en-US" sz="2000" b="0" i="0" u="none" strike="noStrike">
                <a:ln>
                  <a:noFill/>
                </a:ln>
                <a:solidFill>
                  <a:srgbClr val="FFFFFF"/>
                </a:solidFill>
                <a:latin typeface="Thorndale" pitchFamily="18"/>
                <a:ea typeface="Andale Sans UI" pitchFamily="2"/>
                <a:cs typeface="Tahoma" pitchFamily="2"/>
              </a:defRPr>
            </a:lvl5pPr>
            <a:lvl6pPr marL="2592000" marR="0" lvl="5" indent="-216000">
              <a:spcBef>
                <a:spcPts val="0"/>
              </a:spcBef>
              <a:spcAft>
                <a:spcPts val="278"/>
              </a:spcAft>
              <a:buClr>
                <a:srgbClr val="333333"/>
              </a:buClr>
              <a:buSzPct val="45000"/>
              <a:buFont typeface="StarSymbol"/>
              <a:buChar char="●"/>
              <a:defRPr lang="en-US" sz="2000" b="0" i="0" u="none" strike="noStrike">
                <a:ln>
                  <a:noFill/>
                </a:ln>
                <a:solidFill>
                  <a:srgbClr val="FFFFFF"/>
                </a:solidFill>
                <a:latin typeface="Thorndale" pitchFamily="18"/>
                <a:ea typeface="Andale Sans UI" pitchFamily="2"/>
                <a:cs typeface="Tahoma" pitchFamily="2"/>
              </a:defRPr>
            </a:lvl6pPr>
            <a:lvl7pPr marL="3024000" marR="0" lvl="6" indent="-216000">
              <a:spcBef>
                <a:spcPts val="0"/>
              </a:spcBef>
              <a:spcAft>
                <a:spcPts val="278"/>
              </a:spcAft>
              <a:buClr>
                <a:srgbClr val="333333"/>
              </a:buClr>
              <a:buSzPct val="45000"/>
              <a:buFont typeface="StarSymbol"/>
              <a:buChar char="●"/>
              <a:defRPr lang="en-US" sz="2000" b="0" i="0" u="none" strike="noStrike">
                <a:ln>
                  <a:noFill/>
                </a:ln>
                <a:solidFill>
                  <a:srgbClr val="FFFFFF"/>
                </a:solidFill>
                <a:latin typeface="Thorndale" pitchFamily="18"/>
                <a:ea typeface="Andale Sans UI" pitchFamily="2"/>
                <a:cs typeface="Tahoma" pitchFamily="2"/>
              </a:defRPr>
            </a:lvl7pPr>
            <a:lvl8pPr marL="3456000" marR="0" lvl="7" indent="-216000">
              <a:spcBef>
                <a:spcPts val="0"/>
              </a:spcBef>
              <a:spcAft>
                <a:spcPts val="278"/>
              </a:spcAft>
              <a:buClr>
                <a:srgbClr val="333333"/>
              </a:buClr>
              <a:buSzPct val="45000"/>
              <a:buFont typeface="StarSymbol"/>
              <a:buChar char="●"/>
              <a:defRPr lang="en-US" sz="2000" b="0" i="0" u="none" strike="noStrike">
                <a:ln>
                  <a:noFill/>
                </a:ln>
                <a:solidFill>
                  <a:srgbClr val="FFFFFF"/>
                </a:solidFill>
                <a:latin typeface="Thorndale" pitchFamily="18"/>
                <a:ea typeface="Andale Sans UI" pitchFamily="2"/>
                <a:cs typeface="Tahoma" pitchFamily="2"/>
              </a:defRPr>
            </a:lvl8pPr>
            <a:lvl9pPr marL="3887999" marR="0" lvl="8" indent="-216000">
              <a:spcBef>
                <a:spcPts val="0"/>
              </a:spcBef>
              <a:spcAft>
                <a:spcPts val="278"/>
              </a:spcAft>
              <a:buClr>
                <a:srgbClr val="333333"/>
              </a:buClr>
              <a:buSzPct val="45000"/>
              <a:buFont typeface="StarSymbol"/>
              <a:buChar char="●"/>
              <a:defRPr lang="en-US" sz="2000" b="0" i="0" u="none" strike="noStrike">
                <a:ln>
                  <a:noFill/>
                </a:ln>
                <a:solidFill>
                  <a:srgbClr val="FFFFFF"/>
                </a:solidFill>
                <a:latin typeface="Thorndale" pitchFamily="18"/>
                <a:ea typeface="Andale Sans UI" pitchFamily="2"/>
                <a:cs typeface="Tahoma"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txBox="1">
            <a:spLocks noGrp="1"/>
          </p:cNvSpPr>
          <p:nvPr>
            <p:ph type="dt" sz="half" idx="2"/>
          </p:nvPr>
        </p:nvSpPr>
        <p:spPr>
          <a:xfrm>
            <a:off x="576000" y="6886800"/>
            <a:ext cx="2348280" cy="521280"/>
          </a:xfrm>
          <a:prstGeom prst="rect">
            <a:avLst/>
          </a:prstGeom>
          <a:noFill/>
          <a:ln>
            <a:noFill/>
          </a:ln>
        </p:spPr>
        <p:txBody>
          <a:bodyPr lIns="0" tIns="0" rIns="0" bIns="0"/>
          <a:lstStyle>
            <a:lvl1pPr marL="0" marR="0" lvl="0" indent="0" rtl="0" hangingPunct="0">
              <a:buNone/>
              <a:tabLst/>
              <a:defRPr lang="en-US" sz="1400">
                <a:solidFill>
                  <a:srgbClr val="FFFFFF"/>
                </a:solidFill>
                <a:latin typeface="Times New Roman" pitchFamily="18"/>
                <a:ea typeface="Arial Unicode MS" pitchFamily="2"/>
                <a:cs typeface="Tahoma" pitchFamily="2"/>
              </a:defRPr>
            </a:lvl1pPr>
          </a:lstStyle>
          <a:p>
            <a:pPr lvl="0"/>
            <a:endParaRPr lang="en-US"/>
          </a:p>
        </p:txBody>
      </p:sp>
      <p:sp>
        <p:nvSpPr>
          <p:cNvPr id="5" name="Footer Placeholder 4"/>
          <p:cNvSpPr txBox="1">
            <a:spLocks noGrp="1"/>
          </p:cNvSpPr>
          <p:nvPr>
            <p:ph type="ftr" sz="quarter" idx="3"/>
          </p:nvPr>
        </p:nvSpPr>
        <p:spPr>
          <a:xfrm>
            <a:off x="3447360" y="6886800"/>
            <a:ext cx="3195000" cy="521280"/>
          </a:xfrm>
          <a:prstGeom prst="rect">
            <a:avLst/>
          </a:prstGeom>
          <a:noFill/>
          <a:ln>
            <a:noFill/>
          </a:ln>
        </p:spPr>
        <p:txBody>
          <a:bodyPr lIns="0" tIns="0" rIns="0" bIns="0"/>
          <a:lstStyle>
            <a:lvl1pPr marL="0" marR="0" lvl="0" indent="0" algn="ctr" rtl="0" hangingPunct="0">
              <a:buNone/>
              <a:tabLst/>
              <a:defRPr lang="en-US" sz="1400">
                <a:solidFill>
                  <a:srgbClr val="FFFFFF"/>
                </a:solidFill>
                <a:latin typeface="Times New Roman" pitchFamily="18"/>
                <a:ea typeface="Arial Unicode MS" pitchFamily="2"/>
                <a:cs typeface="Tahoma" pitchFamily="2"/>
              </a:defRPr>
            </a:lvl1pPr>
          </a:lstStyle>
          <a:p>
            <a:pPr lvl="0"/>
            <a:endParaRPr lang="en-US"/>
          </a:p>
        </p:txBody>
      </p:sp>
      <p:sp>
        <p:nvSpPr>
          <p:cNvPr id="6" name="Slide Number Placeholder 5"/>
          <p:cNvSpPr txBox="1">
            <a:spLocks noGrp="1"/>
          </p:cNvSpPr>
          <p:nvPr>
            <p:ph type="sldNum" sz="quarter" idx="4"/>
          </p:nvPr>
        </p:nvSpPr>
        <p:spPr>
          <a:xfrm>
            <a:off x="7227360" y="6886800"/>
            <a:ext cx="2348280" cy="521280"/>
          </a:xfrm>
          <a:prstGeom prst="rect">
            <a:avLst/>
          </a:prstGeom>
          <a:noFill/>
          <a:ln>
            <a:noFill/>
          </a:ln>
        </p:spPr>
        <p:txBody>
          <a:bodyPr lIns="0" tIns="0" rIns="0" bIns="0"/>
          <a:lstStyle>
            <a:lvl1pPr marL="0" marR="0" lvl="0" indent="0" algn="r" rtl="0" hangingPunct="0">
              <a:buNone/>
              <a:tabLst/>
              <a:defRPr lang="en-US" sz="1400">
                <a:solidFill>
                  <a:srgbClr val="FFFFFF"/>
                </a:solidFill>
                <a:latin typeface="Times New Roman" pitchFamily="18"/>
                <a:ea typeface="Arial Unicode MS" pitchFamily="2"/>
                <a:cs typeface="Tahoma" pitchFamily="2"/>
              </a:defRPr>
            </a:lvl1pPr>
          </a:lstStyle>
          <a:p>
            <a:pPr lvl="0"/>
            <a:fld id="{EC5A489F-92A3-4BDE-8C4E-93651AF62451}" type="slidenum">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ctr" rtl="0" hangingPunct="0">
        <a:tabLst/>
        <a:defRPr lang="en-US" sz="4140" b="1" i="0" u="none" strike="noStrike">
          <a:ln>
            <a:noFill/>
          </a:ln>
          <a:solidFill>
            <a:srgbClr val="FFFFFF"/>
          </a:solidFill>
          <a:latin typeface="Thorndale" pitchFamily="18"/>
          <a:cs typeface="Tahoma" pitchFamily="2"/>
        </a:defRPr>
      </a:lvl1pPr>
    </p:titleStyle>
    <p:bodyStyle>
      <a:lvl1pPr marL="0" marR="0" indent="0" rtl="0" hangingPunct="0">
        <a:spcBef>
          <a:spcPts val="0"/>
        </a:spcBef>
        <a:spcAft>
          <a:spcPts val="1412"/>
        </a:spcAft>
        <a:tabLst/>
        <a:defRPr lang="en-US" sz="2400" b="0" i="0" u="none" strike="noStrike">
          <a:ln>
            <a:noFill/>
          </a:ln>
          <a:solidFill>
            <a:srgbClr val="FFFFFF"/>
          </a:solidFill>
          <a:latin typeface="Thorndale" pitchFamily="18"/>
          <a:cs typeface="Tahoma" pitchFamily="2"/>
        </a:defRPr>
      </a:lvl1pPr>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300960"/>
            <a:ext cx="9071640" cy="126252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3" name="Text Placeholder 2"/>
          <p:cNvSpPr txBox="1">
            <a:spLocks noGrp="1"/>
          </p:cNvSpPr>
          <p:nvPr>
            <p:ph type="body" idx="1"/>
          </p:nvPr>
        </p:nvSpPr>
        <p:spPr>
          <a:xfrm>
            <a:off x="503999" y="1768680"/>
            <a:ext cx="9071640" cy="4989240"/>
          </a:xfrm>
          <a:prstGeom prst="rect">
            <a:avLst/>
          </a:prstGeom>
          <a:noFill/>
          <a:ln>
            <a:noFill/>
          </a:ln>
        </p:spPr>
        <p:txBody>
          <a:bodyPr lIns="0" tIns="0" rIns="0" bIns="0"/>
          <a:lstStyle>
            <a:defPPr marL="432000" marR="0" lvl="0" indent="-324000">
              <a:spcBef>
                <a:spcPts val="0"/>
              </a:spcBef>
              <a:spcAft>
                <a:spcPts val="1412"/>
              </a:spcAft>
              <a:buClr>
                <a:srgbClr val="FFCC99"/>
              </a:buClr>
              <a:buSzPct val="45000"/>
              <a:buFont typeface="StarSymbol"/>
              <a:buNone/>
              <a:defRPr lang="en-US" sz="3200" b="0" i="0" u="none" strike="noStrike">
                <a:ln>
                  <a:noFill/>
                </a:ln>
                <a:solidFill>
                  <a:srgbClr val="FFFFFF"/>
                </a:solidFill>
                <a:latin typeface="Albany" pitchFamily="18"/>
                <a:ea typeface="Andale Sans UI" pitchFamily="2"/>
                <a:cs typeface="Tahoma" pitchFamily="2"/>
              </a:defRPr>
            </a:defPPr>
            <a:lvl1pPr marL="432000" marR="0" lvl="0" indent="-324000">
              <a:spcBef>
                <a:spcPts val="0"/>
              </a:spcBef>
              <a:spcAft>
                <a:spcPts val="1412"/>
              </a:spcAft>
              <a:buClr>
                <a:srgbClr val="FFCC99"/>
              </a:buClr>
              <a:buSzPct val="45000"/>
              <a:buFont typeface="StarSymbol"/>
              <a:buChar char="●"/>
              <a:defRPr lang="en-US" sz="3200" b="0" i="0" u="none" strike="noStrike">
                <a:ln>
                  <a:noFill/>
                </a:ln>
                <a:solidFill>
                  <a:srgbClr val="FFFFFF"/>
                </a:solidFill>
                <a:latin typeface="Albany" pitchFamily="18"/>
                <a:ea typeface="Andale Sans UI" pitchFamily="2"/>
                <a:cs typeface="Tahoma" pitchFamily="2"/>
              </a:defRPr>
            </a:lvl1pPr>
            <a:lvl2pPr marL="864000" marR="0" lvl="1" indent="-288000">
              <a:spcBef>
                <a:spcPts val="0"/>
              </a:spcBef>
              <a:spcAft>
                <a:spcPts val="1134"/>
              </a:spcAft>
              <a:buClr>
                <a:srgbClr val="FFCC99"/>
              </a:buClr>
              <a:buSzPct val="75000"/>
              <a:buFont typeface="StarSymbol"/>
              <a:buChar char="–"/>
              <a:defRPr lang="en-US" sz="2800" b="0" i="0" u="none" strike="noStrike">
                <a:ln>
                  <a:noFill/>
                </a:ln>
                <a:solidFill>
                  <a:srgbClr val="FFFFFF"/>
                </a:solidFill>
                <a:latin typeface="Albany" pitchFamily="18"/>
                <a:ea typeface="Andale Sans UI" pitchFamily="2"/>
                <a:cs typeface="Tahoma" pitchFamily="2"/>
              </a:defRPr>
            </a:lvl2pPr>
            <a:lvl3pPr marL="1296000" marR="0" lvl="2" indent="-216000">
              <a:spcBef>
                <a:spcPts val="0"/>
              </a:spcBef>
              <a:spcAft>
                <a:spcPts val="845"/>
              </a:spcAft>
              <a:buClr>
                <a:srgbClr val="FFCC99"/>
              </a:buClr>
              <a:buSzPct val="45000"/>
              <a:buFont typeface="StarSymbol"/>
              <a:buChar char="●"/>
              <a:defRPr lang="en-US" sz="2400" b="0" i="0" u="none" strike="noStrike">
                <a:ln>
                  <a:noFill/>
                </a:ln>
                <a:solidFill>
                  <a:srgbClr val="FFFFFF"/>
                </a:solidFill>
                <a:latin typeface="Albany" pitchFamily="18"/>
                <a:ea typeface="Andale Sans UI" pitchFamily="2"/>
                <a:cs typeface="Tahoma" pitchFamily="2"/>
              </a:defRPr>
            </a:lvl3pPr>
            <a:lvl4pPr marL="1728000" marR="0" lvl="3" indent="-216000">
              <a:spcBef>
                <a:spcPts val="0"/>
              </a:spcBef>
              <a:spcAft>
                <a:spcPts val="561"/>
              </a:spcAft>
              <a:buClr>
                <a:srgbClr val="FFCC99"/>
              </a:buClr>
              <a:buSzPct val="75000"/>
              <a:buFont typeface="StarSymbol"/>
              <a:buChar char="–"/>
              <a:defRPr lang="en-US" sz="2000" b="0" i="0" u="none" strike="noStrike">
                <a:ln>
                  <a:noFill/>
                </a:ln>
                <a:solidFill>
                  <a:srgbClr val="FFFFFF"/>
                </a:solidFill>
                <a:latin typeface="Albany" pitchFamily="18"/>
                <a:ea typeface="Andale Sans UI" pitchFamily="2"/>
                <a:cs typeface="Tahoma" pitchFamily="2"/>
              </a:defRPr>
            </a:lvl4pPr>
            <a:lvl5pPr marL="2160000" marR="0" lvl="4" indent="-216000">
              <a:spcBef>
                <a:spcPts val="0"/>
              </a:spcBef>
              <a:spcAft>
                <a:spcPts val="278"/>
              </a:spcAft>
              <a:buClr>
                <a:srgbClr val="FFCC99"/>
              </a:buClr>
              <a:buSzPct val="45000"/>
              <a:buFont typeface="StarSymbol"/>
              <a:buChar char="●"/>
              <a:defRPr lang="en-US" sz="2000" b="0" i="0" u="none" strike="noStrike">
                <a:ln>
                  <a:noFill/>
                </a:ln>
                <a:solidFill>
                  <a:srgbClr val="FFFFFF"/>
                </a:solidFill>
                <a:latin typeface="Albany" pitchFamily="18"/>
                <a:ea typeface="Andale Sans UI" pitchFamily="2"/>
                <a:cs typeface="Tahoma" pitchFamily="2"/>
              </a:defRPr>
            </a:lvl5pPr>
            <a:lvl6pPr marL="2592000" marR="0" lvl="5" indent="-216000">
              <a:spcBef>
                <a:spcPts val="0"/>
              </a:spcBef>
              <a:spcAft>
                <a:spcPts val="278"/>
              </a:spcAft>
              <a:buClr>
                <a:srgbClr val="FFCC99"/>
              </a:buClr>
              <a:buSzPct val="45000"/>
              <a:buFont typeface="StarSymbol"/>
              <a:buChar char="●"/>
              <a:defRPr lang="en-US" sz="2000" b="0" i="0" u="none" strike="noStrike">
                <a:ln>
                  <a:noFill/>
                </a:ln>
                <a:solidFill>
                  <a:srgbClr val="FFFFFF"/>
                </a:solidFill>
                <a:latin typeface="Albany" pitchFamily="18"/>
                <a:ea typeface="Andale Sans UI" pitchFamily="2"/>
                <a:cs typeface="Tahoma" pitchFamily="2"/>
              </a:defRPr>
            </a:lvl6pPr>
            <a:lvl7pPr marL="3024000" marR="0" lvl="6" indent="-216000">
              <a:spcBef>
                <a:spcPts val="0"/>
              </a:spcBef>
              <a:spcAft>
                <a:spcPts val="278"/>
              </a:spcAft>
              <a:buClr>
                <a:srgbClr val="FFCC99"/>
              </a:buClr>
              <a:buSzPct val="45000"/>
              <a:buFont typeface="StarSymbol"/>
              <a:buChar char="●"/>
              <a:defRPr lang="en-US" sz="2000" b="0" i="0" u="none" strike="noStrike">
                <a:ln>
                  <a:noFill/>
                </a:ln>
                <a:solidFill>
                  <a:srgbClr val="FFFFFF"/>
                </a:solidFill>
                <a:latin typeface="Albany" pitchFamily="18"/>
                <a:ea typeface="Andale Sans UI" pitchFamily="2"/>
                <a:cs typeface="Tahoma" pitchFamily="2"/>
              </a:defRPr>
            </a:lvl7pPr>
            <a:lvl8pPr marL="3456000" marR="0" lvl="7" indent="-216000">
              <a:spcBef>
                <a:spcPts val="0"/>
              </a:spcBef>
              <a:spcAft>
                <a:spcPts val="278"/>
              </a:spcAft>
              <a:buClr>
                <a:srgbClr val="FFCC99"/>
              </a:buClr>
              <a:buSzPct val="45000"/>
              <a:buFont typeface="StarSymbol"/>
              <a:buChar char="●"/>
              <a:defRPr lang="en-US" sz="2000" b="0" i="0" u="none" strike="noStrike">
                <a:ln>
                  <a:noFill/>
                </a:ln>
                <a:solidFill>
                  <a:srgbClr val="FFFFFF"/>
                </a:solidFill>
                <a:latin typeface="Albany" pitchFamily="18"/>
                <a:ea typeface="Andale Sans UI" pitchFamily="2"/>
                <a:cs typeface="Tahoma" pitchFamily="2"/>
              </a:defRPr>
            </a:lvl8pPr>
            <a:lvl9pPr marL="3887999" marR="0" lvl="8" indent="-216000">
              <a:spcBef>
                <a:spcPts val="0"/>
              </a:spcBef>
              <a:spcAft>
                <a:spcPts val="278"/>
              </a:spcAft>
              <a:buClr>
                <a:srgbClr val="FFCC99"/>
              </a:buClr>
              <a:buSzPct val="45000"/>
              <a:buFont typeface="StarSymbol"/>
              <a:buChar char="●"/>
              <a:defRPr lang="en-US" sz="2000" b="0" i="0" u="none" strike="noStrike">
                <a:ln>
                  <a:noFill/>
                </a:ln>
                <a:solidFill>
                  <a:srgbClr val="FFFFFF"/>
                </a:solidFill>
                <a:latin typeface="Albany" pitchFamily="18"/>
                <a:ea typeface="Andale Sans UI" pitchFamily="2"/>
                <a:cs typeface="Tahoma"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txBox="1">
            <a:spLocks noGrp="1"/>
          </p:cNvSpPr>
          <p:nvPr>
            <p:ph type="dt" sz="half" idx="2"/>
          </p:nvPr>
        </p:nvSpPr>
        <p:spPr>
          <a:xfrm>
            <a:off x="503999" y="6886800"/>
            <a:ext cx="2348280" cy="521280"/>
          </a:xfrm>
          <a:prstGeom prst="rect">
            <a:avLst/>
          </a:prstGeom>
          <a:noFill/>
          <a:ln>
            <a:noFill/>
          </a:ln>
        </p:spPr>
        <p:txBody>
          <a:bodyPr lIns="0" tIns="0" rIns="0" bIns="0"/>
          <a:lstStyle>
            <a:lvl1pPr marL="0" marR="0" lvl="0" indent="0" rtl="0" hangingPunct="0">
              <a:buNone/>
              <a:tabLst/>
              <a:defRPr lang="en-US" sz="1400">
                <a:solidFill>
                  <a:srgbClr val="FFFFFF"/>
                </a:solidFill>
                <a:latin typeface="Times New Roman" pitchFamily="18"/>
                <a:ea typeface="Arial Unicode MS" pitchFamily="2"/>
                <a:cs typeface="Tahoma" pitchFamily="2"/>
              </a:defRPr>
            </a:lvl1pPr>
          </a:lstStyle>
          <a:p>
            <a:pPr lvl="0"/>
            <a:endParaRPr lang="en-US"/>
          </a:p>
        </p:txBody>
      </p:sp>
      <p:sp>
        <p:nvSpPr>
          <p:cNvPr id="5" name="Footer Placeholder 4"/>
          <p:cNvSpPr txBox="1">
            <a:spLocks noGrp="1"/>
          </p:cNvSpPr>
          <p:nvPr>
            <p:ph type="ftr" sz="quarter" idx="3"/>
          </p:nvPr>
        </p:nvSpPr>
        <p:spPr>
          <a:xfrm>
            <a:off x="3447360" y="6886800"/>
            <a:ext cx="3195000" cy="521280"/>
          </a:xfrm>
          <a:prstGeom prst="rect">
            <a:avLst/>
          </a:prstGeom>
          <a:noFill/>
          <a:ln>
            <a:noFill/>
          </a:ln>
        </p:spPr>
        <p:txBody>
          <a:bodyPr lIns="0" tIns="0" rIns="0" bIns="0"/>
          <a:lstStyle>
            <a:lvl1pPr marL="0" marR="0" lvl="0" indent="0" algn="ctr" rtl="0" hangingPunct="0">
              <a:buNone/>
              <a:tabLst/>
              <a:defRPr lang="en-US" sz="1400">
                <a:solidFill>
                  <a:srgbClr val="FFFFFF"/>
                </a:solidFill>
                <a:latin typeface="Times New Roman" pitchFamily="18"/>
                <a:ea typeface="Arial Unicode MS" pitchFamily="2"/>
                <a:cs typeface="Tahoma" pitchFamily="2"/>
              </a:defRPr>
            </a:lvl1pPr>
          </a:lstStyle>
          <a:p>
            <a:pPr lvl="0"/>
            <a:endParaRPr lang="en-US"/>
          </a:p>
        </p:txBody>
      </p:sp>
      <p:sp>
        <p:nvSpPr>
          <p:cNvPr id="6" name="Slide Number Placeholder 5"/>
          <p:cNvSpPr txBox="1">
            <a:spLocks noGrp="1"/>
          </p:cNvSpPr>
          <p:nvPr>
            <p:ph type="sldNum" sz="quarter" idx="4"/>
          </p:nvPr>
        </p:nvSpPr>
        <p:spPr>
          <a:xfrm>
            <a:off x="7227360" y="6886800"/>
            <a:ext cx="2348280" cy="521280"/>
          </a:xfrm>
          <a:prstGeom prst="rect">
            <a:avLst/>
          </a:prstGeom>
          <a:noFill/>
          <a:ln>
            <a:noFill/>
          </a:ln>
        </p:spPr>
        <p:txBody>
          <a:bodyPr lIns="0" tIns="0" rIns="0" bIns="0"/>
          <a:lstStyle>
            <a:lvl1pPr marL="0" marR="0" lvl="0" indent="0" algn="r" rtl="0" hangingPunct="0">
              <a:buNone/>
              <a:tabLst/>
              <a:defRPr lang="en-US" sz="1400">
                <a:solidFill>
                  <a:srgbClr val="FFFFFF"/>
                </a:solidFill>
                <a:latin typeface="Times New Roman" pitchFamily="18"/>
                <a:ea typeface="Arial Unicode MS" pitchFamily="2"/>
                <a:cs typeface="Tahoma" pitchFamily="2"/>
              </a:defRPr>
            </a:lvl1pPr>
          </a:lstStyle>
          <a:p>
            <a:pPr lvl="0"/>
            <a:fld id="{4557CC14-83B6-4952-ABFA-5879BCAF6A42}" type="slidenum">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ctr" rtl="0" hangingPunct="0">
        <a:tabLst/>
        <a:defRPr lang="en-US" sz="4140" b="0" i="0" u="none" strike="noStrike">
          <a:ln>
            <a:noFill/>
          </a:ln>
          <a:solidFill>
            <a:srgbClr val="FFFFFF"/>
          </a:solidFill>
          <a:latin typeface="Albany" pitchFamily="18"/>
          <a:cs typeface="Tahoma" pitchFamily="2"/>
        </a:defRPr>
      </a:lvl1pPr>
    </p:titleStyle>
    <p:bodyStyle>
      <a:lvl1pPr marL="0" marR="0" indent="0" rtl="0" hangingPunct="0">
        <a:spcBef>
          <a:spcPts val="0"/>
        </a:spcBef>
        <a:spcAft>
          <a:spcPts val="1412"/>
        </a:spcAft>
        <a:tabLst/>
        <a:defRPr lang="en-US" sz="3200" b="0" i="0" u="none" strike="noStrike">
          <a:ln>
            <a:noFill/>
          </a:ln>
          <a:solidFill>
            <a:srgbClr val="FFFFFF"/>
          </a:solidFill>
          <a:latin typeface="Albany" pitchFamily="18"/>
          <a:cs typeface="Tahoma" pitchFamily="2"/>
        </a:defRPr>
      </a:lvl1pPr>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360000" y="300960"/>
            <a:ext cx="8280000" cy="126252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3" name="Text Placeholder 2"/>
          <p:cNvSpPr txBox="1">
            <a:spLocks noGrp="1"/>
          </p:cNvSpPr>
          <p:nvPr>
            <p:ph type="body" idx="1"/>
          </p:nvPr>
        </p:nvSpPr>
        <p:spPr>
          <a:xfrm>
            <a:off x="503999" y="1768680"/>
            <a:ext cx="8136000" cy="4989240"/>
          </a:xfrm>
          <a:prstGeom prst="rect">
            <a:avLst/>
          </a:prstGeom>
          <a:noFill/>
          <a:ln>
            <a:noFill/>
          </a:ln>
        </p:spPr>
        <p:txBody>
          <a:bodyPr lIns="0" tIns="0" rIns="0" bIns="0"/>
          <a:lstStyle>
            <a:defPPr marL="432000" marR="0" lvl="0" indent="-324000">
              <a:spcBef>
                <a:spcPts val="0"/>
              </a:spcBef>
              <a:spcAft>
                <a:spcPts val="1412"/>
              </a:spcAft>
              <a:buClr>
                <a:srgbClr val="800000"/>
              </a:buClr>
              <a:buSzPct val="45000"/>
              <a:buFont typeface="StarSymbol"/>
              <a:buNone/>
              <a:defRPr lang="en-US" sz="3200" b="0" i="0" u="none" strike="noStrike">
                <a:ln>
                  <a:noFill/>
                </a:ln>
                <a:latin typeface="Albany" pitchFamily="18"/>
                <a:ea typeface="Andale Sans UI" pitchFamily="2"/>
                <a:cs typeface="Tahoma" pitchFamily="2"/>
              </a:defRPr>
            </a:defPPr>
            <a:lvl1pPr marL="432000" marR="0" lvl="0" indent="-324000">
              <a:spcBef>
                <a:spcPts val="0"/>
              </a:spcBef>
              <a:spcAft>
                <a:spcPts val="1412"/>
              </a:spcAft>
              <a:buClr>
                <a:srgbClr val="800000"/>
              </a:buClr>
              <a:buSzPct val="45000"/>
              <a:buFont typeface="StarSymbol"/>
              <a:buChar char="●"/>
              <a:defRPr lang="en-US" sz="3200" b="0" i="0" u="none" strike="noStrike">
                <a:ln>
                  <a:noFill/>
                </a:ln>
                <a:latin typeface="Albany" pitchFamily="18"/>
                <a:ea typeface="Andale Sans UI" pitchFamily="2"/>
                <a:cs typeface="Tahoma" pitchFamily="2"/>
              </a:defRPr>
            </a:lvl1pPr>
            <a:lvl2pPr marL="864000" marR="0" lvl="1" indent="-288000">
              <a:spcBef>
                <a:spcPts val="0"/>
              </a:spcBef>
              <a:spcAft>
                <a:spcPts val="1134"/>
              </a:spcAft>
              <a:buClr>
                <a:srgbClr val="800000"/>
              </a:buClr>
              <a:buSzPct val="75000"/>
              <a:buFont typeface="StarSymbol"/>
              <a:buChar char="–"/>
              <a:defRPr lang="en-US" sz="2800" b="0" i="0" u="none" strike="noStrike">
                <a:ln>
                  <a:noFill/>
                </a:ln>
                <a:latin typeface="Albany" pitchFamily="18"/>
                <a:ea typeface="Andale Sans UI" pitchFamily="2"/>
                <a:cs typeface="Tahoma" pitchFamily="2"/>
              </a:defRPr>
            </a:lvl2pPr>
            <a:lvl3pPr marL="1296000" marR="0" lvl="2" indent="-216000">
              <a:spcBef>
                <a:spcPts val="0"/>
              </a:spcBef>
              <a:spcAft>
                <a:spcPts val="845"/>
              </a:spcAft>
              <a:buClr>
                <a:srgbClr val="800000"/>
              </a:buClr>
              <a:buSzPct val="45000"/>
              <a:buFont typeface="StarSymbol"/>
              <a:buChar char="●"/>
              <a:defRPr lang="en-US" sz="2400" b="0" i="0" u="none" strike="noStrike">
                <a:ln>
                  <a:noFill/>
                </a:ln>
                <a:latin typeface="Albany" pitchFamily="18"/>
                <a:ea typeface="Andale Sans UI" pitchFamily="2"/>
                <a:cs typeface="Tahoma" pitchFamily="2"/>
              </a:defRPr>
            </a:lvl3pPr>
            <a:lvl4pPr marL="1728000" marR="0" lvl="3" indent="-216000">
              <a:spcBef>
                <a:spcPts val="0"/>
              </a:spcBef>
              <a:spcAft>
                <a:spcPts val="561"/>
              </a:spcAft>
              <a:buClr>
                <a:srgbClr val="800000"/>
              </a:buClr>
              <a:buSzPct val="75000"/>
              <a:buFont typeface="StarSymbol"/>
              <a:buChar char="–"/>
              <a:defRPr lang="en-US" sz="2000" b="0" i="0" u="none" strike="noStrike">
                <a:ln>
                  <a:noFill/>
                </a:ln>
                <a:latin typeface="Albany" pitchFamily="18"/>
                <a:ea typeface="Andale Sans UI" pitchFamily="2"/>
                <a:cs typeface="Tahoma" pitchFamily="2"/>
              </a:defRPr>
            </a:lvl4pPr>
            <a:lvl5pPr marL="2160000" marR="0" lvl="4" indent="-216000">
              <a:spcBef>
                <a:spcPts val="0"/>
              </a:spcBef>
              <a:spcAft>
                <a:spcPts val="278"/>
              </a:spcAft>
              <a:buClr>
                <a:srgbClr val="800000"/>
              </a:buClr>
              <a:buSzPct val="45000"/>
              <a:buFont typeface="StarSymbol"/>
              <a:buChar char="●"/>
              <a:defRPr lang="en-US" sz="2000" b="0" i="0" u="none" strike="noStrike">
                <a:ln>
                  <a:noFill/>
                </a:ln>
                <a:latin typeface="Albany" pitchFamily="18"/>
                <a:ea typeface="Andale Sans UI" pitchFamily="2"/>
                <a:cs typeface="Tahoma" pitchFamily="2"/>
              </a:defRPr>
            </a:lvl5pPr>
            <a:lvl6pPr marL="2592000" marR="0" lvl="5" indent="-216000">
              <a:spcBef>
                <a:spcPts val="0"/>
              </a:spcBef>
              <a:spcAft>
                <a:spcPts val="278"/>
              </a:spcAft>
              <a:buClr>
                <a:srgbClr val="800000"/>
              </a:buClr>
              <a:buSzPct val="45000"/>
              <a:buFont typeface="StarSymbol"/>
              <a:buChar char="●"/>
              <a:defRPr lang="en-US" sz="2000" b="0" i="0" u="none" strike="noStrike">
                <a:ln>
                  <a:noFill/>
                </a:ln>
                <a:latin typeface="Albany" pitchFamily="18"/>
                <a:ea typeface="Andale Sans UI" pitchFamily="2"/>
                <a:cs typeface="Tahoma" pitchFamily="2"/>
              </a:defRPr>
            </a:lvl6pPr>
            <a:lvl7pPr marL="3024000" marR="0" lvl="6" indent="-216000">
              <a:spcBef>
                <a:spcPts val="0"/>
              </a:spcBef>
              <a:spcAft>
                <a:spcPts val="278"/>
              </a:spcAft>
              <a:buClr>
                <a:srgbClr val="800000"/>
              </a:buClr>
              <a:buSzPct val="45000"/>
              <a:buFont typeface="StarSymbol"/>
              <a:buChar char="●"/>
              <a:defRPr lang="en-US" sz="2000" b="0" i="0" u="none" strike="noStrike">
                <a:ln>
                  <a:noFill/>
                </a:ln>
                <a:latin typeface="Albany" pitchFamily="18"/>
                <a:ea typeface="Andale Sans UI" pitchFamily="2"/>
                <a:cs typeface="Tahoma" pitchFamily="2"/>
              </a:defRPr>
            </a:lvl7pPr>
            <a:lvl8pPr marL="3456000" marR="0" lvl="7" indent="-216000">
              <a:spcBef>
                <a:spcPts val="0"/>
              </a:spcBef>
              <a:spcAft>
                <a:spcPts val="278"/>
              </a:spcAft>
              <a:buClr>
                <a:srgbClr val="800000"/>
              </a:buClr>
              <a:buSzPct val="45000"/>
              <a:buFont typeface="StarSymbol"/>
              <a:buChar char="●"/>
              <a:defRPr lang="en-US" sz="2000" b="0" i="0" u="none" strike="noStrike">
                <a:ln>
                  <a:noFill/>
                </a:ln>
                <a:latin typeface="Albany" pitchFamily="18"/>
                <a:ea typeface="Andale Sans UI" pitchFamily="2"/>
                <a:cs typeface="Tahoma" pitchFamily="2"/>
              </a:defRPr>
            </a:lvl8pPr>
            <a:lvl9pPr marL="3887999" marR="0" lvl="8" indent="-216000">
              <a:spcBef>
                <a:spcPts val="0"/>
              </a:spcBef>
              <a:spcAft>
                <a:spcPts val="278"/>
              </a:spcAft>
              <a:buClr>
                <a:srgbClr val="800000"/>
              </a:buClr>
              <a:buSzPct val="45000"/>
              <a:buFont typeface="StarSymbol"/>
              <a:buChar char="●"/>
              <a:defRPr lang="en-US" sz="2000" b="0" i="0" u="none" strike="noStrike">
                <a:ln>
                  <a:noFill/>
                </a:ln>
                <a:latin typeface="Albany" pitchFamily="18"/>
                <a:ea typeface="Andale Sans UI" pitchFamily="2"/>
                <a:cs typeface="Tahoma"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txBox="1">
            <a:spLocks noGrp="1"/>
          </p:cNvSpPr>
          <p:nvPr>
            <p:ph type="dt" sz="half" idx="2"/>
          </p:nvPr>
        </p:nvSpPr>
        <p:spPr>
          <a:xfrm>
            <a:off x="503999" y="6886800"/>
            <a:ext cx="2348280" cy="521280"/>
          </a:xfrm>
          <a:prstGeom prst="rect">
            <a:avLst/>
          </a:prstGeom>
          <a:noFill/>
          <a:ln>
            <a:noFill/>
          </a:ln>
        </p:spPr>
        <p:txBody>
          <a:bodyPr lIns="0" tIns="0" rIns="0" bIns="0"/>
          <a:lstStyle>
            <a:lvl1pPr marL="0" marR="0" lvl="0" indent="0" rtl="0" hangingPunct="0">
              <a:buNone/>
              <a:tabLst/>
              <a:defRPr lang="en-US" sz="1400">
                <a:latin typeface="Times New Roman" pitchFamily="18"/>
                <a:ea typeface="Arial Unicode MS" pitchFamily="2"/>
                <a:cs typeface="Tahoma" pitchFamily="2"/>
              </a:defRPr>
            </a:lvl1pPr>
          </a:lstStyle>
          <a:p>
            <a:pPr lvl="0"/>
            <a:endParaRPr lang="en-US"/>
          </a:p>
        </p:txBody>
      </p:sp>
      <p:sp>
        <p:nvSpPr>
          <p:cNvPr id="5" name="Footer Placeholder 4"/>
          <p:cNvSpPr txBox="1">
            <a:spLocks noGrp="1"/>
          </p:cNvSpPr>
          <p:nvPr>
            <p:ph type="ftr" sz="quarter" idx="3"/>
          </p:nvPr>
        </p:nvSpPr>
        <p:spPr>
          <a:xfrm>
            <a:off x="3015360" y="6886800"/>
            <a:ext cx="3195000" cy="521280"/>
          </a:xfrm>
          <a:prstGeom prst="rect">
            <a:avLst/>
          </a:prstGeom>
          <a:noFill/>
          <a:ln>
            <a:noFill/>
          </a:ln>
        </p:spPr>
        <p:txBody>
          <a:bodyPr lIns="0" tIns="0" rIns="0" bIns="0"/>
          <a:lstStyle>
            <a:lvl1pPr marL="0" marR="0" lvl="0" indent="0" algn="ctr" rtl="0" hangingPunct="0">
              <a:buNone/>
              <a:tabLst/>
              <a:defRPr lang="en-US" sz="1400">
                <a:latin typeface="Times New Roman" pitchFamily="18"/>
                <a:ea typeface="Arial Unicode MS" pitchFamily="2"/>
                <a:cs typeface="Tahoma" pitchFamily="2"/>
              </a:defRPr>
            </a:lvl1pPr>
          </a:lstStyle>
          <a:p>
            <a:pPr lvl="0"/>
            <a:endParaRPr lang="en-US"/>
          </a:p>
        </p:txBody>
      </p:sp>
      <p:sp>
        <p:nvSpPr>
          <p:cNvPr id="6" name="Slide Number Placeholder 5"/>
          <p:cNvSpPr txBox="1">
            <a:spLocks noGrp="1"/>
          </p:cNvSpPr>
          <p:nvPr>
            <p:ph type="sldNum" sz="quarter" idx="4"/>
          </p:nvPr>
        </p:nvSpPr>
        <p:spPr>
          <a:xfrm>
            <a:off x="6435360" y="6886800"/>
            <a:ext cx="2348280" cy="521280"/>
          </a:xfrm>
          <a:prstGeom prst="rect">
            <a:avLst/>
          </a:prstGeom>
          <a:noFill/>
          <a:ln>
            <a:noFill/>
          </a:ln>
        </p:spPr>
        <p:txBody>
          <a:bodyPr lIns="0" tIns="0" rIns="0" bIns="0"/>
          <a:lstStyle>
            <a:lvl1pPr marL="0" marR="0" lvl="0" indent="0" algn="r" rtl="0" hangingPunct="0">
              <a:buNone/>
              <a:tabLst/>
              <a:defRPr lang="en-US" sz="1400">
                <a:latin typeface="Times New Roman" pitchFamily="18"/>
                <a:ea typeface="Arial Unicode MS" pitchFamily="2"/>
                <a:cs typeface="Tahoma" pitchFamily="2"/>
              </a:defRPr>
            </a:lvl1pPr>
          </a:lstStyle>
          <a:p>
            <a:pPr lvl="0"/>
            <a:fld id="{5DFE67D3-4790-49F8-A297-8B9ED6340C5D}" type="slidenum">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ctr" rtl="0" hangingPunct="0">
        <a:tabLst/>
        <a:defRPr lang="en-US" sz="4140" b="1" i="0" u="none" strike="noStrike">
          <a:ln>
            <a:noFill/>
          </a:ln>
          <a:solidFill>
            <a:srgbClr val="198A8A"/>
          </a:solidFill>
          <a:latin typeface="Albany" pitchFamily="18"/>
          <a:cs typeface="Tahoma" pitchFamily="2"/>
        </a:defRPr>
      </a:lvl1pPr>
    </p:titleStyle>
    <p:bodyStyle>
      <a:lvl1pPr marL="0" marR="0" indent="0" rtl="0" hangingPunct="0">
        <a:spcBef>
          <a:spcPts val="0"/>
        </a:spcBef>
        <a:spcAft>
          <a:spcPts val="1412"/>
        </a:spcAft>
        <a:tabLst/>
        <a:defRPr lang="en-US" sz="3200" b="0" i="0" u="none" strike="noStrike">
          <a:ln>
            <a:noFill/>
          </a:ln>
          <a:latin typeface="Albany" pitchFamily="18"/>
          <a:cs typeface="Tahoma" pitchFamily="2"/>
        </a:defRPr>
      </a:lvl1pPr>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300960"/>
            <a:ext cx="9071640" cy="126252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3" name="Text Placeholder 2"/>
          <p:cNvSpPr txBox="1">
            <a:spLocks noGrp="1"/>
          </p:cNvSpPr>
          <p:nvPr>
            <p:ph type="body" idx="1"/>
          </p:nvPr>
        </p:nvSpPr>
        <p:spPr>
          <a:xfrm>
            <a:off x="503999" y="1768680"/>
            <a:ext cx="9071640" cy="4989240"/>
          </a:xfrm>
          <a:prstGeom prst="rect">
            <a:avLst/>
          </a:prstGeom>
          <a:noFill/>
          <a:ln>
            <a:noFill/>
          </a:ln>
        </p:spPr>
        <p:txBody>
          <a:bodyPr lIns="0" tIns="0" rIns="0" bIns="0"/>
          <a:lstStyle>
            <a:defPPr marL="432000" marR="0" lvl="0" indent="-324000">
              <a:spcBef>
                <a:spcPts val="0"/>
              </a:spcBef>
              <a:spcAft>
                <a:spcPts val="1412"/>
              </a:spcAft>
              <a:buClr>
                <a:srgbClr val="800000"/>
              </a:buClr>
              <a:buSzPct val="45000"/>
              <a:buFont typeface="StarSymbol"/>
              <a:buNone/>
              <a:defRPr lang="en-US" sz="3200" b="0" i="0" u="none" strike="noStrike">
                <a:ln>
                  <a:noFill/>
                </a:ln>
                <a:latin typeface="Albany" pitchFamily="18"/>
                <a:ea typeface="Andale Sans UI" pitchFamily="2"/>
                <a:cs typeface="Tahoma" pitchFamily="2"/>
              </a:defRPr>
            </a:defPPr>
            <a:lvl1pPr marL="432000" marR="0" lvl="0" indent="-324000">
              <a:spcBef>
                <a:spcPts val="0"/>
              </a:spcBef>
              <a:spcAft>
                <a:spcPts val="1412"/>
              </a:spcAft>
              <a:buClr>
                <a:srgbClr val="800000"/>
              </a:buClr>
              <a:buSzPct val="45000"/>
              <a:buFont typeface="StarSymbol"/>
              <a:buChar char="●"/>
              <a:defRPr lang="en-US" sz="3200" b="0" i="0" u="none" strike="noStrike">
                <a:ln>
                  <a:noFill/>
                </a:ln>
                <a:latin typeface="Albany" pitchFamily="18"/>
                <a:ea typeface="Andale Sans UI" pitchFamily="2"/>
                <a:cs typeface="Tahoma" pitchFamily="2"/>
              </a:defRPr>
            </a:lvl1pPr>
            <a:lvl2pPr marL="864000" marR="0" lvl="1" indent="-288000">
              <a:spcBef>
                <a:spcPts val="0"/>
              </a:spcBef>
              <a:spcAft>
                <a:spcPts val="1134"/>
              </a:spcAft>
              <a:buClr>
                <a:srgbClr val="000080"/>
              </a:buClr>
              <a:buSzPct val="75000"/>
              <a:buFont typeface="StarSymbol"/>
              <a:buChar char="–"/>
              <a:defRPr lang="en-US" sz="2800" b="0" i="0" u="none" strike="noStrike">
                <a:ln>
                  <a:noFill/>
                </a:ln>
                <a:latin typeface="Albany" pitchFamily="18"/>
                <a:ea typeface="Andale Sans UI" pitchFamily="2"/>
                <a:cs typeface="Tahoma" pitchFamily="2"/>
              </a:defRPr>
            </a:lvl2pPr>
            <a:lvl3pPr marL="1296000" marR="0" lvl="2" indent="-216000">
              <a:spcBef>
                <a:spcPts val="0"/>
              </a:spcBef>
              <a:spcAft>
                <a:spcPts val="845"/>
              </a:spcAft>
              <a:buClr>
                <a:srgbClr val="800000"/>
              </a:buClr>
              <a:buSzPct val="45000"/>
              <a:buFont typeface="StarSymbol"/>
              <a:buChar char="●"/>
              <a:defRPr lang="en-US" sz="2400" b="0" i="0" u="none" strike="noStrike">
                <a:ln>
                  <a:noFill/>
                </a:ln>
                <a:latin typeface="Albany" pitchFamily="18"/>
                <a:ea typeface="Andale Sans UI" pitchFamily="2"/>
                <a:cs typeface="Tahoma" pitchFamily="2"/>
              </a:defRPr>
            </a:lvl3pPr>
            <a:lvl4pPr marL="1728000" marR="0" lvl="3" indent="-216000">
              <a:spcBef>
                <a:spcPts val="0"/>
              </a:spcBef>
              <a:spcAft>
                <a:spcPts val="561"/>
              </a:spcAft>
              <a:buClr>
                <a:srgbClr val="800000"/>
              </a:buClr>
              <a:buSzPct val="75000"/>
              <a:buFont typeface="StarSymbol"/>
              <a:buChar char="–"/>
              <a:defRPr lang="en-US" sz="2000" b="0" i="0" u="none" strike="noStrike">
                <a:ln>
                  <a:noFill/>
                </a:ln>
                <a:latin typeface="Albany" pitchFamily="18"/>
                <a:ea typeface="Andale Sans UI" pitchFamily="2"/>
                <a:cs typeface="Tahoma" pitchFamily="2"/>
              </a:defRPr>
            </a:lvl4pPr>
            <a:lvl5pPr marL="2160000" marR="0" lvl="4" indent="-216000">
              <a:spcBef>
                <a:spcPts val="0"/>
              </a:spcBef>
              <a:spcAft>
                <a:spcPts val="278"/>
              </a:spcAft>
              <a:buClr>
                <a:srgbClr val="800000"/>
              </a:buClr>
              <a:buSzPct val="45000"/>
              <a:buFont typeface="StarSymbol"/>
              <a:buChar char="●"/>
              <a:defRPr lang="en-US" sz="2000" b="0" i="0" u="none" strike="noStrike">
                <a:ln>
                  <a:noFill/>
                </a:ln>
                <a:latin typeface="Albany" pitchFamily="18"/>
                <a:ea typeface="Andale Sans UI" pitchFamily="2"/>
                <a:cs typeface="Tahoma" pitchFamily="2"/>
              </a:defRPr>
            </a:lvl5pPr>
            <a:lvl6pPr marL="2592000" marR="0" lvl="5" indent="-216000">
              <a:spcBef>
                <a:spcPts val="0"/>
              </a:spcBef>
              <a:spcAft>
                <a:spcPts val="278"/>
              </a:spcAft>
              <a:buClr>
                <a:srgbClr val="800000"/>
              </a:buClr>
              <a:buSzPct val="45000"/>
              <a:buFont typeface="StarSymbol"/>
              <a:buChar char="●"/>
              <a:defRPr lang="en-US" sz="2000" b="0" i="0" u="none" strike="noStrike">
                <a:ln>
                  <a:noFill/>
                </a:ln>
                <a:latin typeface="Albany" pitchFamily="18"/>
                <a:ea typeface="Andale Sans UI" pitchFamily="2"/>
                <a:cs typeface="Tahoma" pitchFamily="2"/>
              </a:defRPr>
            </a:lvl6pPr>
            <a:lvl7pPr marL="3024000" marR="0" lvl="6" indent="-216000">
              <a:spcBef>
                <a:spcPts val="0"/>
              </a:spcBef>
              <a:spcAft>
                <a:spcPts val="278"/>
              </a:spcAft>
              <a:buClr>
                <a:srgbClr val="800000"/>
              </a:buClr>
              <a:buSzPct val="45000"/>
              <a:buFont typeface="StarSymbol"/>
              <a:buChar char="●"/>
              <a:defRPr lang="en-US" sz="2000" b="0" i="0" u="none" strike="noStrike">
                <a:ln>
                  <a:noFill/>
                </a:ln>
                <a:latin typeface="Albany" pitchFamily="18"/>
                <a:ea typeface="Andale Sans UI" pitchFamily="2"/>
                <a:cs typeface="Tahoma" pitchFamily="2"/>
              </a:defRPr>
            </a:lvl7pPr>
            <a:lvl8pPr marL="3456000" marR="0" lvl="7" indent="-216000">
              <a:spcBef>
                <a:spcPts val="0"/>
              </a:spcBef>
              <a:spcAft>
                <a:spcPts val="278"/>
              </a:spcAft>
              <a:buClr>
                <a:srgbClr val="800000"/>
              </a:buClr>
              <a:buSzPct val="45000"/>
              <a:buFont typeface="StarSymbol"/>
              <a:buChar char="●"/>
              <a:defRPr lang="en-US" sz="2000" b="0" i="0" u="none" strike="noStrike">
                <a:ln>
                  <a:noFill/>
                </a:ln>
                <a:latin typeface="Albany" pitchFamily="18"/>
                <a:ea typeface="Andale Sans UI" pitchFamily="2"/>
                <a:cs typeface="Tahoma" pitchFamily="2"/>
              </a:defRPr>
            </a:lvl8pPr>
            <a:lvl9pPr marL="3887999" marR="0" lvl="8" indent="-216000">
              <a:spcBef>
                <a:spcPts val="0"/>
              </a:spcBef>
              <a:spcAft>
                <a:spcPts val="278"/>
              </a:spcAft>
              <a:buClr>
                <a:srgbClr val="800000"/>
              </a:buClr>
              <a:buSzPct val="45000"/>
              <a:buFont typeface="StarSymbol"/>
              <a:buChar char="●"/>
              <a:defRPr lang="en-US" sz="2000" b="0" i="0" u="none" strike="noStrike">
                <a:ln>
                  <a:noFill/>
                </a:ln>
                <a:latin typeface="Albany" pitchFamily="18"/>
                <a:ea typeface="Andale Sans UI" pitchFamily="2"/>
                <a:cs typeface="Tahoma"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txBox="1">
            <a:spLocks noGrp="1"/>
          </p:cNvSpPr>
          <p:nvPr>
            <p:ph type="dt" sz="half" idx="2"/>
          </p:nvPr>
        </p:nvSpPr>
        <p:spPr>
          <a:xfrm>
            <a:off x="503999" y="6886800"/>
            <a:ext cx="2348280" cy="521280"/>
          </a:xfrm>
          <a:prstGeom prst="rect">
            <a:avLst/>
          </a:prstGeom>
          <a:noFill/>
          <a:ln>
            <a:noFill/>
          </a:ln>
        </p:spPr>
        <p:txBody>
          <a:bodyPr lIns="0" tIns="0" rIns="0" bIns="0"/>
          <a:lstStyle>
            <a:lvl1pPr marL="0" marR="0" lvl="0" indent="0" rtl="0" hangingPunct="0">
              <a:buNone/>
              <a:tabLst/>
              <a:defRPr lang="en-US" sz="1400">
                <a:latin typeface="Times New Roman" pitchFamily="18"/>
                <a:ea typeface="Arial Unicode MS" pitchFamily="2"/>
                <a:cs typeface="Tahoma" pitchFamily="2"/>
              </a:defRPr>
            </a:lvl1pPr>
          </a:lstStyle>
          <a:p>
            <a:pPr lvl="0"/>
            <a:endParaRPr lang="en-US"/>
          </a:p>
        </p:txBody>
      </p:sp>
      <p:sp>
        <p:nvSpPr>
          <p:cNvPr id="5" name="Footer Placeholder 4"/>
          <p:cNvSpPr txBox="1">
            <a:spLocks noGrp="1"/>
          </p:cNvSpPr>
          <p:nvPr>
            <p:ph type="ftr" sz="quarter" idx="3"/>
          </p:nvPr>
        </p:nvSpPr>
        <p:spPr>
          <a:xfrm>
            <a:off x="3447360" y="6886800"/>
            <a:ext cx="3195000" cy="521280"/>
          </a:xfrm>
          <a:prstGeom prst="rect">
            <a:avLst/>
          </a:prstGeom>
          <a:noFill/>
          <a:ln>
            <a:noFill/>
          </a:ln>
        </p:spPr>
        <p:txBody>
          <a:bodyPr lIns="0" tIns="0" rIns="0" bIns="0"/>
          <a:lstStyle>
            <a:lvl1pPr marL="0" marR="0" lvl="0" indent="0" algn="ctr" rtl="0" hangingPunct="0">
              <a:buNone/>
              <a:tabLst/>
              <a:defRPr lang="en-US" sz="1400">
                <a:latin typeface="Times New Roman" pitchFamily="18"/>
                <a:ea typeface="Arial Unicode MS" pitchFamily="2"/>
                <a:cs typeface="Tahoma" pitchFamily="2"/>
              </a:defRPr>
            </a:lvl1pPr>
          </a:lstStyle>
          <a:p>
            <a:pPr lvl="0"/>
            <a:endParaRPr lang="en-US"/>
          </a:p>
        </p:txBody>
      </p:sp>
      <p:sp>
        <p:nvSpPr>
          <p:cNvPr id="6" name="Slide Number Placeholder 5"/>
          <p:cNvSpPr txBox="1">
            <a:spLocks noGrp="1"/>
          </p:cNvSpPr>
          <p:nvPr>
            <p:ph type="sldNum" sz="quarter" idx="4"/>
          </p:nvPr>
        </p:nvSpPr>
        <p:spPr>
          <a:xfrm>
            <a:off x="7227360" y="6886800"/>
            <a:ext cx="2348280" cy="521280"/>
          </a:xfrm>
          <a:prstGeom prst="rect">
            <a:avLst/>
          </a:prstGeom>
          <a:noFill/>
          <a:ln>
            <a:noFill/>
          </a:ln>
        </p:spPr>
        <p:txBody>
          <a:bodyPr lIns="0" tIns="0" rIns="0" bIns="0"/>
          <a:lstStyle>
            <a:lvl1pPr marL="0" marR="0" lvl="0" indent="0" algn="r" rtl="0" hangingPunct="0">
              <a:buNone/>
              <a:tabLst/>
              <a:defRPr lang="en-US" sz="1400">
                <a:latin typeface="Times New Roman" pitchFamily="18"/>
                <a:ea typeface="Arial Unicode MS" pitchFamily="2"/>
                <a:cs typeface="Tahoma" pitchFamily="2"/>
              </a:defRPr>
            </a:lvl1pPr>
          </a:lstStyle>
          <a:p>
            <a:pPr lvl="0"/>
            <a:fld id="{9EDFCD0D-F7F0-43A2-B4D8-67291881E381}" type="slidenum">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ctr" rtl="0" hangingPunct="0">
        <a:tabLst/>
        <a:defRPr lang="en-US" sz="4400" b="1" i="0" u="none" strike="noStrike">
          <a:ln>
            <a:noFill/>
          </a:ln>
          <a:solidFill>
            <a:srgbClr val="000080"/>
          </a:solidFill>
          <a:latin typeface="Albany" pitchFamily="18"/>
          <a:cs typeface="Tahoma" pitchFamily="2"/>
        </a:defRPr>
      </a:lvl1pPr>
    </p:titleStyle>
    <p:bodyStyle>
      <a:lvl1pPr marL="0" marR="0" indent="0" rtl="0" hangingPunct="0">
        <a:spcBef>
          <a:spcPts val="0"/>
        </a:spcBef>
        <a:spcAft>
          <a:spcPts val="1412"/>
        </a:spcAft>
        <a:tabLst/>
        <a:defRPr lang="en-US" sz="3200" b="0" i="0" u="none" strike="noStrike">
          <a:ln>
            <a:noFill/>
          </a:ln>
          <a:latin typeface="Albany" pitchFamily="18"/>
          <a:cs typeface="Tahoma" pitchFamily="2"/>
        </a:defRPr>
      </a:lvl1pPr>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3636000" y="300960"/>
            <a:ext cx="6155640" cy="126252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3" name="Text Placeholder 2"/>
          <p:cNvSpPr txBox="1">
            <a:spLocks noGrp="1"/>
          </p:cNvSpPr>
          <p:nvPr>
            <p:ph type="body" idx="1"/>
          </p:nvPr>
        </p:nvSpPr>
        <p:spPr>
          <a:xfrm>
            <a:off x="1980000" y="1768680"/>
            <a:ext cx="7776000" cy="4799880"/>
          </a:xfrm>
          <a:prstGeom prst="rect">
            <a:avLst/>
          </a:prstGeom>
          <a:noFill/>
          <a:ln>
            <a:noFill/>
          </a:ln>
        </p:spPr>
        <p:txBody>
          <a:bodyPr lIns="0" tIns="0" rIns="0" bIns="0"/>
          <a:lstStyle>
            <a:defPPr marL="432000" marR="0" lvl="0" indent="-324000">
              <a:spcBef>
                <a:spcPts val="0"/>
              </a:spcBef>
              <a:spcAft>
                <a:spcPts val="1412"/>
              </a:spcAft>
              <a:buSzPct val="45000"/>
              <a:buFont typeface="StarSymbol"/>
              <a:buNone/>
              <a:defRPr lang="en-US" sz="3200" b="0" i="0" u="none" strike="noStrike">
                <a:ln>
                  <a:noFill/>
                </a:ln>
                <a:latin typeface="Albany" pitchFamily="18"/>
                <a:ea typeface="Andale Sans UI" pitchFamily="2"/>
                <a:cs typeface="Tahoma" pitchFamily="2"/>
              </a:defRPr>
            </a:defPPr>
            <a:lvl1pPr marL="432000" marR="0" lvl="0" indent="-324000">
              <a:spcBef>
                <a:spcPts val="0"/>
              </a:spcBef>
              <a:spcAft>
                <a:spcPts val="1412"/>
              </a:spcAft>
              <a:buSzPct val="45000"/>
              <a:buFont typeface="StarSymbol"/>
              <a:buChar char="●"/>
              <a:defRPr lang="en-US" sz="3200" b="0" i="0" u="none" strike="noStrike">
                <a:ln>
                  <a:noFill/>
                </a:ln>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Albany" pitchFamily="18"/>
                <a:ea typeface="Andale Sans UI" pitchFamily="2"/>
                <a:cs typeface="Tahoma" pitchFamily="2"/>
              </a:defRPr>
            </a:lvl2pPr>
            <a:lvl3pPr marL="1296000" marR="0" lvl="2" indent="-216000">
              <a:spcBef>
                <a:spcPts val="0"/>
              </a:spcBef>
              <a:spcAft>
                <a:spcPts val="845"/>
              </a:spcAft>
              <a:buSzPct val="45000"/>
              <a:buFont typeface="StarSymbol"/>
              <a:buChar char="●"/>
              <a:defRPr lang="en-US" sz="2400" b="0" i="0" u="none" strike="noStrike">
                <a:ln>
                  <a:noFill/>
                </a:ln>
                <a:latin typeface="Albany" pitchFamily="18"/>
                <a:ea typeface="Andale Sans UI" pitchFamily="2"/>
                <a:cs typeface="Tahoma" pitchFamily="2"/>
              </a:defRPr>
            </a:lvl3pPr>
            <a:lvl4pPr marL="1728000" marR="0" lvl="3" indent="-216000">
              <a:spcBef>
                <a:spcPts val="0"/>
              </a:spcBef>
              <a:spcAft>
                <a:spcPts val="561"/>
              </a:spcAft>
              <a:buSzPct val="75000"/>
              <a:buFont typeface="StarSymbol"/>
              <a:buChar char="–"/>
              <a:defRPr lang="en-US" sz="2000" b="0" i="0" u="none" strike="noStrike">
                <a:ln>
                  <a:noFill/>
                </a:ln>
                <a:latin typeface="Albany" pitchFamily="18"/>
                <a:ea typeface="Andale Sans UI" pitchFamily="2"/>
                <a:cs typeface="Tahoma" pitchFamily="2"/>
              </a:defRPr>
            </a:lvl4pPr>
            <a:lvl5pPr marL="2160000" marR="0" lvl="4" indent="-216000">
              <a:spcBef>
                <a:spcPts val="0"/>
              </a:spcBef>
              <a:spcAft>
                <a:spcPts val="278"/>
              </a:spcAft>
              <a:buSzPct val="45000"/>
              <a:buFont typeface="StarSymbol"/>
              <a:buChar char="●"/>
              <a:defRPr lang="en-US" sz="2000" b="0" i="0" u="none" strike="noStrike">
                <a:ln>
                  <a:noFill/>
                </a:ln>
                <a:latin typeface="Albany" pitchFamily="18"/>
                <a:ea typeface="Andale Sans UI" pitchFamily="2"/>
                <a:cs typeface="Tahoma" pitchFamily="2"/>
              </a:defRPr>
            </a:lvl5pPr>
            <a:lvl6pPr marL="2592000" marR="0" lvl="5" indent="-216000">
              <a:spcBef>
                <a:spcPts val="0"/>
              </a:spcBef>
              <a:spcAft>
                <a:spcPts val="278"/>
              </a:spcAft>
              <a:buSzPct val="45000"/>
              <a:buFont typeface="StarSymbol"/>
              <a:buChar char="●"/>
              <a:defRPr lang="en-US" sz="2000" b="0" i="0" u="none" strike="noStrike">
                <a:ln>
                  <a:noFill/>
                </a:ln>
                <a:latin typeface="Albany" pitchFamily="18"/>
                <a:ea typeface="Andale Sans UI" pitchFamily="2"/>
                <a:cs typeface="Tahoma" pitchFamily="2"/>
              </a:defRPr>
            </a:lvl6pPr>
            <a:lvl7pPr marL="3024000" marR="0" lvl="6" indent="-216000">
              <a:spcBef>
                <a:spcPts val="0"/>
              </a:spcBef>
              <a:spcAft>
                <a:spcPts val="278"/>
              </a:spcAft>
              <a:buSzPct val="45000"/>
              <a:buFont typeface="StarSymbol"/>
              <a:buChar char="●"/>
              <a:defRPr lang="en-US" sz="2000" b="0" i="0" u="none" strike="noStrike">
                <a:ln>
                  <a:noFill/>
                </a:ln>
                <a:latin typeface="Albany" pitchFamily="18"/>
                <a:ea typeface="Andale Sans UI" pitchFamily="2"/>
                <a:cs typeface="Tahoma" pitchFamily="2"/>
              </a:defRPr>
            </a:lvl7pPr>
            <a:lvl8pPr marL="3456000" marR="0" lvl="7" indent="-216000">
              <a:spcBef>
                <a:spcPts val="0"/>
              </a:spcBef>
              <a:spcAft>
                <a:spcPts val="278"/>
              </a:spcAft>
              <a:buSzPct val="45000"/>
              <a:buFont typeface="StarSymbol"/>
              <a:buChar char="●"/>
              <a:defRPr lang="en-US" sz="2000" b="0" i="0" u="none" strike="noStrike">
                <a:ln>
                  <a:noFill/>
                </a:ln>
                <a:latin typeface="Albany" pitchFamily="18"/>
                <a:ea typeface="Andale Sans UI" pitchFamily="2"/>
                <a:cs typeface="Tahoma" pitchFamily="2"/>
              </a:defRPr>
            </a:lvl8pPr>
            <a:lvl9pPr marL="3887999" marR="0" lvl="8" indent="-216000">
              <a:spcBef>
                <a:spcPts val="0"/>
              </a:spcBef>
              <a:spcAft>
                <a:spcPts val="278"/>
              </a:spcAft>
              <a:buSzPct val="45000"/>
              <a:buFont typeface="StarSymbol"/>
              <a:buChar char="●"/>
              <a:defRPr lang="en-US" sz="2000" b="0" i="0" u="none" strike="noStrike">
                <a:ln>
                  <a:noFill/>
                </a:ln>
                <a:latin typeface="Albany" pitchFamily="18"/>
                <a:ea typeface="Andale Sans UI" pitchFamily="2"/>
                <a:cs typeface="Tahoma"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txBox="1">
            <a:spLocks noGrp="1"/>
          </p:cNvSpPr>
          <p:nvPr>
            <p:ph type="dt" sz="half" idx="2"/>
          </p:nvPr>
        </p:nvSpPr>
        <p:spPr>
          <a:xfrm>
            <a:off x="1980000" y="6705360"/>
            <a:ext cx="2168280" cy="521280"/>
          </a:xfrm>
          <a:prstGeom prst="rect">
            <a:avLst/>
          </a:prstGeom>
          <a:noFill/>
          <a:ln>
            <a:noFill/>
          </a:ln>
        </p:spPr>
        <p:txBody>
          <a:bodyPr lIns="0" tIns="0" rIns="0" bIns="0"/>
          <a:lstStyle>
            <a:lvl1pPr marL="0" marR="0" lvl="0" indent="0" rtl="0" hangingPunct="0">
              <a:buNone/>
              <a:tabLst/>
              <a:defRPr lang="en-US" sz="1400">
                <a:latin typeface="Times New Roman" pitchFamily="18"/>
                <a:ea typeface="Arial Unicode MS" pitchFamily="2"/>
                <a:cs typeface="Tahoma" pitchFamily="2"/>
              </a:defRPr>
            </a:lvl1pPr>
          </a:lstStyle>
          <a:p>
            <a:pPr lvl="0"/>
            <a:endParaRPr lang="en-US"/>
          </a:p>
        </p:txBody>
      </p:sp>
      <p:sp>
        <p:nvSpPr>
          <p:cNvPr id="5" name="Footer Placeholder 4"/>
          <p:cNvSpPr txBox="1">
            <a:spLocks noGrp="1"/>
          </p:cNvSpPr>
          <p:nvPr>
            <p:ph type="ftr" sz="quarter" idx="3"/>
          </p:nvPr>
        </p:nvSpPr>
        <p:spPr>
          <a:xfrm>
            <a:off x="4203360" y="6706800"/>
            <a:ext cx="3195000" cy="521280"/>
          </a:xfrm>
          <a:prstGeom prst="rect">
            <a:avLst/>
          </a:prstGeom>
          <a:noFill/>
          <a:ln>
            <a:noFill/>
          </a:ln>
        </p:spPr>
        <p:txBody>
          <a:bodyPr lIns="0" tIns="0" rIns="0" bIns="0"/>
          <a:lstStyle>
            <a:lvl1pPr marL="0" marR="0" lvl="0" indent="0" algn="ctr" rtl="0" hangingPunct="0">
              <a:buNone/>
              <a:tabLst/>
              <a:defRPr lang="en-US" sz="1400">
                <a:latin typeface="Times New Roman" pitchFamily="18"/>
                <a:ea typeface="Arial Unicode MS" pitchFamily="2"/>
                <a:cs typeface="Tahoma" pitchFamily="2"/>
              </a:defRPr>
            </a:lvl1pPr>
          </a:lstStyle>
          <a:p>
            <a:pPr lvl="0"/>
            <a:endParaRPr lang="en-US"/>
          </a:p>
        </p:txBody>
      </p:sp>
      <p:sp>
        <p:nvSpPr>
          <p:cNvPr id="6" name="Slide Number Placeholder 5"/>
          <p:cNvSpPr txBox="1">
            <a:spLocks noGrp="1"/>
          </p:cNvSpPr>
          <p:nvPr>
            <p:ph type="sldNum" sz="quarter" idx="4"/>
          </p:nvPr>
        </p:nvSpPr>
        <p:spPr>
          <a:xfrm>
            <a:off x="7488000" y="6705360"/>
            <a:ext cx="2268000" cy="521280"/>
          </a:xfrm>
          <a:prstGeom prst="rect">
            <a:avLst/>
          </a:prstGeom>
          <a:noFill/>
          <a:ln>
            <a:noFill/>
          </a:ln>
        </p:spPr>
        <p:txBody>
          <a:bodyPr lIns="0" tIns="0" rIns="0" bIns="0"/>
          <a:lstStyle>
            <a:lvl1pPr marL="0" marR="0" lvl="0" indent="0" algn="r" rtl="0" hangingPunct="0">
              <a:buNone/>
              <a:tabLst/>
              <a:defRPr lang="en-US" sz="1400">
                <a:latin typeface="Times New Roman" pitchFamily="18"/>
                <a:ea typeface="Arial Unicode MS" pitchFamily="2"/>
                <a:cs typeface="Tahoma" pitchFamily="2"/>
              </a:defRPr>
            </a:lvl1pPr>
          </a:lstStyle>
          <a:p>
            <a:pPr lvl="0"/>
            <a:fld id="{7FD5D9C1-8DC3-457C-BE29-94C05B5683BE}" type="slidenum">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r" rtl="0" hangingPunct="0">
        <a:tabLst/>
        <a:defRPr lang="en-US" sz="4140" b="1" i="1" u="none" strike="noStrike">
          <a:ln>
            <a:noFill/>
          </a:ln>
          <a:solidFill>
            <a:srgbClr val="800000"/>
          </a:solidFill>
          <a:latin typeface="Albany" pitchFamily="18"/>
          <a:cs typeface="Tahoma" pitchFamily="2"/>
        </a:defRPr>
      </a:lvl1pPr>
    </p:titleStyle>
    <p:bodyStyle>
      <a:lvl1pPr marL="0" marR="0" indent="0" rtl="0" hangingPunct="0">
        <a:spcBef>
          <a:spcPts val="0"/>
        </a:spcBef>
        <a:spcAft>
          <a:spcPts val="1412"/>
        </a:spcAft>
        <a:tabLst/>
        <a:defRPr lang="en-US" sz="3200" b="0" i="0" u="none" strike="noStrike">
          <a:ln>
            <a:noFill/>
          </a:ln>
          <a:latin typeface="Albany" pitchFamily="18"/>
          <a:cs typeface="Tahoma" pitchFamily="2"/>
        </a:defRPr>
      </a:lvl1pPr>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4359" y="540000"/>
            <a:ext cx="9071640" cy="126252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3" name="Text Placeholder 2"/>
          <p:cNvSpPr txBox="1">
            <a:spLocks noGrp="1"/>
          </p:cNvSpPr>
          <p:nvPr>
            <p:ph type="body" idx="1"/>
          </p:nvPr>
        </p:nvSpPr>
        <p:spPr>
          <a:xfrm>
            <a:off x="720000" y="1912680"/>
            <a:ext cx="8676000" cy="4351320"/>
          </a:xfrm>
          <a:prstGeom prst="rect">
            <a:avLst/>
          </a:prstGeom>
          <a:noFill/>
          <a:ln>
            <a:noFill/>
          </a:ln>
        </p:spPr>
        <p:txBody>
          <a:bodyPr lIns="0" tIns="0" rIns="0" bIns="0"/>
          <a:lstStyle>
            <a:defPPr marL="432000" marR="0" lvl="0" indent="-324000">
              <a:spcBef>
                <a:spcPts val="0"/>
              </a:spcBef>
              <a:spcAft>
                <a:spcPts val="1412"/>
              </a:spcAft>
              <a:buClr>
                <a:srgbClr val="47B8B8"/>
              </a:buClr>
              <a:buSzPct val="45000"/>
              <a:buFont typeface="StarSymbol"/>
              <a:buNone/>
              <a:defRPr lang="en-US" sz="3200" b="0" i="0" u="none" strike="noStrike">
                <a:ln>
                  <a:noFill/>
                </a:ln>
                <a:latin typeface="Albany" pitchFamily="18"/>
                <a:ea typeface="Andale Sans UI" pitchFamily="2"/>
                <a:cs typeface="Tahoma" pitchFamily="2"/>
              </a:defRPr>
            </a:defPPr>
            <a:lvl1pPr marL="432000" marR="0" lvl="0" indent="-324000">
              <a:spcBef>
                <a:spcPts val="0"/>
              </a:spcBef>
              <a:spcAft>
                <a:spcPts val="1412"/>
              </a:spcAft>
              <a:buClr>
                <a:srgbClr val="47B8B8"/>
              </a:buClr>
              <a:buSzPct val="45000"/>
              <a:buFont typeface="StarSymbol"/>
              <a:buChar char="●"/>
              <a:defRPr lang="en-US" sz="3200" b="0" i="0" u="none" strike="noStrike">
                <a:ln>
                  <a:noFill/>
                </a:ln>
                <a:latin typeface="Albany" pitchFamily="18"/>
                <a:ea typeface="Andale Sans UI" pitchFamily="2"/>
                <a:cs typeface="Tahoma" pitchFamily="2"/>
              </a:defRPr>
            </a:lvl1pPr>
            <a:lvl2pPr marL="864000" marR="0" lvl="1" indent="-288000">
              <a:spcBef>
                <a:spcPts val="0"/>
              </a:spcBef>
              <a:spcAft>
                <a:spcPts val="1134"/>
              </a:spcAft>
              <a:buClr>
                <a:srgbClr val="47B8B8"/>
              </a:buClr>
              <a:buSzPct val="75000"/>
              <a:buFont typeface="StarSymbol"/>
              <a:buChar char="–"/>
              <a:defRPr lang="en-US" sz="2800" b="0" i="0" u="none" strike="noStrike">
                <a:ln>
                  <a:noFill/>
                </a:ln>
                <a:latin typeface="Albany" pitchFamily="18"/>
                <a:ea typeface="Andale Sans UI" pitchFamily="2"/>
                <a:cs typeface="Tahoma" pitchFamily="2"/>
              </a:defRPr>
            </a:lvl2pPr>
            <a:lvl3pPr marL="1296000" marR="0" lvl="2" indent="-216000">
              <a:spcBef>
                <a:spcPts val="0"/>
              </a:spcBef>
              <a:spcAft>
                <a:spcPts val="845"/>
              </a:spcAft>
              <a:buClr>
                <a:srgbClr val="47B8B8"/>
              </a:buClr>
              <a:buSzPct val="45000"/>
              <a:buFont typeface="StarSymbol"/>
              <a:buChar char="●"/>
              <a:defRPr lang="en-US" sz="2400" b="0" i="0" u="none" strike="noStrike">
                <a:ln>
                  <a:noFill/>
                </a:ln>
                <a:latin typeface="Albany" pitchFamily="18"/>
                <a:ea typeface="Andale Sans UI" pitchFamily="2"/>
                <a:cs typeface="Tahoma" pitchFamily="2"/>
              </a:defRPr>
            </a:lvl3pPr>
            <a:lvl4pPr marL="1728000" marR="0" lvl="3" indent="-216000">
              <a:spcBef>
                <a:spcPts val="0"/>
              </a:spcBef>
              <a:spcAft>
                <a:spcPts val="561"/>
              </a:spcAft>
              <a:buClr>
                <a:srgbClr val="47B8B8"/>
              </a:buClr>
              <a:buSzPct val="75000"/>
              <a:buFont typeface="StarSymbol"/>
              <a:buChar char="–"/>
              <a:defRPr lang="en-US" sz="2000" b="0" i="0" u="none" strike="noStrike">
                <a:ln>
                  <a:noFill/>
                </a:ln>
                <a:latin typeface="Albany" pitchFamily="18"/>
                <a:ea typeface="Andale Sans UI" pitchFamily="2"/>
                <a:cs typeface="Tahoma" pitchFamily="2"/>
              </a:defRPr>
            </a:lvl4pPr>
            <a:lvl5pPr marL="2160000" marR="0" lvl="4" indent="-216000">
              <a:spcBef>
                <a:spcPts val="0"/>
              </a:spcBef>
              <a:spcAft>
                <a:spcPts val="278"/>
              </a:spcAft>
              <a:buClr>
                <a:srgbClr val="47B8B8"/>
              </a:buClr>
              <a:buSzPct val="45000"/>
              <a:buFont typeface="StarSymbol"/>
              <a:buChar char="●"/>
              <a:defRPr lang="en-US" sz="2000" b="0" i="0" u="none" strike="noStrike">
                <a:ln>
                  <a:noFill/>
                </a:ln>
                <a:latin typeface="Albany" pitchFamily="18"/>
                <a:ea typeface="Andale Sans UI" pitchFamily="2"/>
                <a:cs typeface="Tahoma" pitchFamily="2"/>
              </a:defRPr>
            </a:lvl5pPr>
            <a:lvl6pPr marL="2592000" marR="0" lvl="5" indent="-216000">
              <a:spcBef>
                <a:spcPts val="0"/>
              </a:spcBef>
              <a:spcAft>
                <a:spcPts val="278"/>
              </a:spcAft>
              <a:buClr>
                <a:srgbClr val="47B8B8"/>
              </a:buClr>
              <a:buSzPct val="45000"/>
              <a:buFont typeface="StarSymbol"/>
              <a:buChar char="●"/>
              <a:defRPr lang="en-US" sz="2000" b="0" i="0" u="none" strike="noStrike">
                <a:ln>
                  <a:noFill/>
                </a:ln>
                <a:latin typeface="Albany" pitchFamily="18"/>
                <a:ea typeface="Andale Sans UI" pitchFamily="2"/>
                <a:cs typeface="Tahoma" pitchFamily="2"/>
              </a:defRPr>
            </a:lvl6pPr>
            <a:lvl7pPr marL="3024000" marR="0" lvl="6" indent="-216000">
              <a:spcBef>
                <a:spcPts val="0"/>
              </a:spcBef>
              <a:spcAft>
                <a:spcPts val="278"/>
              </a:spcAft>
              <a:buClr>
                <a:srgbClr val="47B8B8"/>
              </a:buClr>
              <a:buSzPct val="45000"/>
              <a:buFont typeface="StarSymbol"/>
              <a:buChar char="●"/>
              <a:defRPr lang="en-US" sz="2000" b="0" i="0" u="none" strike="noStrike">
                <a:ln>
                  <a:noFill/>
                </a:ln>
                <a:latin typeface="Albany" pitchFamily="18"/>
                <a:ea typeface="Andale Sans UI" pitchFamily="2"/>
                <a:cs typeface="Tahoma" pitchFamily="2"/>
              </a:defRPr>
            </a:lvl7pPr>
            <a:lvl8pPr marL="3456000" marR="0" lvl="7" indent="-216000">
              <a:spcBef>
                <a:spcPts val="0"/>
              </a:spcBef>
              <a:spcAft>
                <a:spcPts val="278"/>
              </a:spcAft>
              <a:buClr>
                <a:srgbClr val="47B8B8"/>
              </a:buClr>
              <a:buSzPct val="45000"/>
              <a:buFont typeface="StarSymbol"/>
              <a:buChar char="●"/>
              <a:defRPr lang="en-US" sz="2000" b="0" i="0" u="none" strike="noStrike">
                <a:ln>
                  <a:noFill/>
                </a:ln>
                <a:latin typeface="Albany" pitchFamily="18"/>
                <a:ea typeface="Andale Sans UI" pitchFamily="2"/>
                <a:cs typeface="Tahoma" pitchFamily="2"/>
              </a:defRPr>
            </a:lvl8pPr>
            <a:lvl9pPr marL="3887999" marR="0" lvl="8" indent="-216000">
              <a:spcBef>
                <a:spcPts val="0"/>
              </a:spcBef>
              <a:spcAft>
                <a:spcPts val="278"/>
              </a:spcAft>
              <a:buClr>
                <a:srgbClr val="47B8B8"/>
              </a:buClr>
              <a:buSzPct val="45000"/>
              <a:buFont typeface="StarSymbol"/>
              <a:buChar char="●"/>
              <a:defRPr lang="en-US" sz="2000" b="0" i="0" u="none" strike="noStrike">
                <a:ln>
                  <a:noFill/>
                </a:ln>
                <a:latin typeface="Albany" pitchFamily="18"/>
                <a:ea typeface="Andale Sans UI" pitchFamily="2"/>
                <a:cs typeface="Tahoma"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txBox="1">
            <a:spLocks noGrp="1"/>
          </p:cNvSpPr>
          <p:nvPr>
            <p:ph type="dt" sz="half" idx="2"/>
          </p:nvPr>
        </p:nvSpPr>
        <p:spPr>
          <a:xfrm>
            <a:off x="576000" y="6526800"/>
            <a:ext cx="2348280" cy="521280"/>
          </a:xfrm>
          <a:prstGeom prst="rect">
            <a:avLst/>
          </a:prstGeom>
          <a:noFill/>
          <a:ln>
            <a:noFill/>
          </a:ln>
        </p:spPr>
        <p:txBody>
          <a:bodyPr lIns="0" tIns="0" rIns="0" bIns="0"/>
          <a:lstStyle>
            <a:lvl1pPr marL="0" marR="0" lvl="0" indent="0" rtl="0" hangingPunct="0">
              <a:buNone/>
              <a:tabLst/>
              <a:defRPr lang="en-US" sz="1400">
                <a:latin typeface="Times New Roman" pitchFamily="18"/>
                <a:ea typeface="Arial Unicode MS" pitchFamily="2"/>
                <a:cs typeface="Tahoma" pitchFamily="2"/>
              </a:defRPr>
            </a:lvl1pPr>
          </a:lstStyle>
          <a:p>
            <a:pPr lvl="0"/>
            <a:endParaRPr lang="en-US"/>
          </a:p>
        </p:txBody>
      </p:sp>
      <p:sp>
        <p:nvSpPr>
          <p:cNvPr id="5" name="Footer Placeholder 4"/>
          <p:cNvSpPr txBox="1">
            <a:spLocks noGrp="1"/>
          </p:cNvSpPr>
          <p:nvPr>
            <p:ph type="ftr" sz="quarter" idx="3"/>
          </p:nvPr>
        </p:nvSpPr>
        <p:spPr>
          <a:xfrm>
            <a:off x="3447360" y="6526800"/>
            <a:ext cx="3195000" cy="521280"/>
          </a:xfrm>
          <a:prstGeom prst="rect">
            <a:avLst/>
          </a:prstGeom>
          <a:noFill/>
          <a:ln>
            <a:noFill/>
          </a:ln>
        </p:spPr>
        <p:txBody>
          <a:bodyPr lIns="0" tIns="0" rIns="0" bIns="0"/>
          <a:lstStyle>
            <a:lvl1pPr marL="0" marR="0" lvl="0" indent="0" algn="ctr" rtl="0" hangingPunct="0">
              <a:buNone/>
              <a:tabLst/>
              <a:defRPr lang="en-US" sz="1400">
                <a:latin typeface="Times New Roman" pitchFamily="18"/>
                <a:ea typeface="Arial Unicode MS" pitchFamily="2"/>
                <a:cs typeface="Tahoma" pitchFamily="2"/>
              </a:defRPr>
            </a:lvl1pPr>
          </a:lstStyle>
          <a:p>
            <a:pPr lvl="0"/>
            <a:endParaRPr lang="en-US"/>
          </a:p>
        </p:txBody>
      </p:sp>
      <p:sp>
        <p:nvSpPr>
          <p:cNvPr id="6" name="Slide Number Placeholder 5"/>
          <p:cNvSpPr txBox="1">
            <a:spLocks noGrp="1"/>
          </p:cNvSpPr>
          <p:nvPr>
            <p:ph type="sldNum" sz="quarter" idx="4"/>
          </p:nvPr>
        </p:nvSpPr>
        <p:spPr>
          <a:xfrm>
            <a:off x="7155360" y="6526800"/>
            <a:ext cx="2348280" cy="521280"/>
          </a:xfrm>
          <a:prstGeom prst="rect">
            <a:avLst/>
          </a:prstGeom>
          <a:noFill/>
          <a:ln>
            <a:noFill/>
          </a:ln>
        </p:spPr>
        <p:txBody>
          <a:bodyPr lIns="0" tIns="0" rIns="0" bIns="0"/>
          <a:lstStyle>
            <a:lvl1pPr marL="0" marR="0" lvl="0" indent="0" algn="r" rtl="0" hangingPunct="0">
              <a:buNone/>
              <a:tabLst/>
              <a:defRPr lang="en-US" sz="1400">
                <a:latin typeface="Times New Roman" pitchFamily="18"/>
                <a:ea typeface="Arial Unicode MS" pitchFamily="2"/>
                <a:cs typeface="Tahoma" pitchFamily="2"/>
              </a:defRPr>
            </a:lvl1pPr>
          </a:lstStyle>
          <a:p>
            <a:pPr lvl="0"/>
            <a:fld id="{6E6C6886-FDDF-4782-99C0-1B391980475A}" type="slidenum">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ctr" rtl="0" hangingPunct="0">
        <a:tabLst/>
        <a:defRPr lang="en-US" sz="4140" b="0" i="0" u="none" strike="noStrike">
          <a:ln>
            <a:noFill/>
          </a:ln>
          <a:latin typeface="Albany" pitchFamily="18"/>
          <a:cs typeface="Tahoma" pitchFamily="2"/>
        </a:defRPr>
      </a:lvl1pPr>
    </p:titleStyle>
    <p:bodyStyle>
      <a:lvl1pPr marL="0" marR="0" indent="0" rtl="0" hangingPunct="0">
        <a:spcBef>
          <a:spcPts val="0"/>
        </a:spcBef>
        <a:spcAft>
          <a:spcPts val="1412"/>
        </a:spcAft>
        <a:tabLst/>
        <a:defRPr lang="en-US" sz="3200" b="0" i="0" u="none" strike="noStrike">
          <a:ln>
            <a:noFill/>
          </a:ln>
          <a:latin typeface="Albany" pitchFamily="18"/>
          <a:cs typeface="Tahoma" pitchFamily="2"/>
        </a:defRPr>
      </a:lvl1pPr>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720000" y="540000"/>
            <a:ext cx="8640000" cy="102348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Click to edit the title text format</a:t>
            </a:r>
          </a:p>
        </p:txBody>
      </p:sp>
      <p:sp>
        <p:nvSpPr>
          <p:cNvPr id="3" name="Text Placeholder 2"/>
          <p:cNvSpPr txBox="1">
            <a:spLocks noGrp="1"/>
          </p:cNvSpPr>
          <p:nvPr>
            <p:ph type="body" idx="1"/>
          </p:nvPr>
        </p:nvSpPr>
        <p:spPr>
          <a:xfrm>
            <a:off x="720000" y="1980000"/>
            <a:ext cx="8460000" cy="3780000"/>
          </a:xfrm>
          <a:prstGeom prst="rect">
            <a:avLst/>
          </a:prstGeom>
          <a:noFill/>
          <a:ln>
            <a:noFill/>
          </a:ln>
        </p:spPr>
        <p:txBody>
          <a:bodyPr lIns="0" tIns="0" rIns="0" bIns="0"/>
          <a:lstStyle>
            <a:defPPr marL="432000" marR="0" lvl="0" indent="-324000">
              <a:spcBef>
                <a:spcPts val="0"/>
              </a:spcBef>
              <a:spcAft>
                <a:spcPts val="1412"/>
              </a:spcAft>
              <a:buSzPct val="45000"/>
              <a:buFont typeface="StarSymbol"/>
              <a:buNone/>
              <a:defRPr lang="en-US" sz="3200" b="0" i="0" u="none" strike="noStrike">
                <a:ln>
                  <a:noFill/>
                </a:ln>
                <a:solidFill>
                  <a:srgbClr val="006B6B"/>
                </a:solidFill>
                <a:latin typeface="Albany" pitchFamily="18"/>
                <a:ea typeface="Andale Sans UI" pitchFamily="2"/>
                <a:cs typeface="Tahoma" pitchFamily="2"/>
              </a:defRPr>
            </a:defPPr>
            <a:lvl1pPr marL="432000" marR="0" lvl="0" indent="-324000">
              <a:spcBef>
                <a:spcPts val="0"/>
              </a:spcBef>
              <a:spcAft>
                <a:spcPts val="1412"/>
              </a:spcAft>
              <a:buSzPct val="45000"/>
              <a:buFont typeface="StarSymbol"/>
              <a:buChar char="●"/>
              <a:defRPr lang="en-US" sz="3200" b="0" i="0" u="none" strike="noStrike">
                <a:ln>
                  <a:noFill/>
                </a:ln>
                <a:solidFill>
                  <a:srgbClr val="006B6B"/>
                </a:solidFill>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solidFill>
                  <a:srgbClr val="006B6B"/>
                </a:solidFill>
                <a:latin typeface="Albany" pitchFamily="18"/>
                <a:ea typeface="Andale Sans UI" pitchFamily="2"/>
                <a:cs typeface="Tahoma" pitchFamily="2"/>
              </a:defRPr>
            </a:lvl2pPr>
            <a:lvl3pPr marL="1296000" marR="0" lvl="2" indent="-216000">
              <a:spcBef>
                <a:spcPts val="0"/>
              </a:spcBef>
              <a:spcAft>
                <a:spcPts val="845"/>
              </a:spcAft>
              <a:buSzPct val="45000"/>
              <a:buFont typeface="StarSymbol"/>
              <a:buChar char="●"/>
              <a:defRPr lang="en-US" sz="2400" b="0" i="0" u="none" strike="noStrike">
                <a:ln>
                  <a:noFill/>
                </a:ln>
                <a:solidFill>
                  <a:srgbClr val="006B6B"/>
                </a:solidFill>
                <a:latin typeface="Albany" pitchFamily="18"/>
                <a:ea typeface="Andale Sans UI" pitchFamily="2"/>
                <a:cs typeface="Tahoma" pitchFamily="2"/>
              </a:defRPr>
            </a:lvl3pPr>
            <a:lvl4pPr marL="1728000" marR="0" lvl="3" indent="-216000">
              <a:spcBef>
                <a:spcPts val="0"/>
              </a:spcBef>
              <a:spcAft>
                <a:spcPts val="561"/>
              </a:spcAft>
              <a:buSzPct val="75000"/>
              <a:buFont typeface="StarSymbol"/>
              <a:buChar char="–"/>
              <a:defRPr lang="en-US" sz="2000" b="0" i="0" u="none" strike="noStrike">
                <a:ln>
                  <a:noFill/>
                </a:ln>
                <a:solidFill>
                  <a:srgbClr val="006B6B"/>
                </a:solidFill>
                <a:latin typeface="Albany" pitchFamily="18"/>
                <a:ea typeface="Andale Sans UI" pitchFamily="2"/>
                <a:cs typeface="Tahoma" pitchFamily="2"/>
              </a:defRPr>
            </a:lvl4pPr>
            <a:lvl5pPr marL="2160000" marR="0" lvl="4"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5pPr>
            <a:lvl6pPr marL="2592000" marR="0" lvl="5"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6pPr>
            <a:lvl7pPr marL="3024000" marR="0" lvl="6"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7pPr>
            <a:lvl8pPr marL="3456000" marR="0" lvl="7"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8pPr>
            <a:lvl9pPr marL="3887999" marR="0" lvl="8"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txBox="1">
            <a:spLocks noGrp="1"/>
          </p:cNvSpPr>
          <p:nvPr>
            <p:ph type="dt" sz="half" idx="2"/>
          </p:nvPr>
        </p:nvSpPr>
        <p:spPr>
          <a:xfrm>
            <a:off x="675720" y="6300000"/>
            <a:ext cx="2348280" cy="521280"/>
          </a:xfrm>
          <a:prstGeom prst="rect">
            <a:avLst/>
          </a:prstGeom>
          <a:noFill/>
          <a:ln>
            <a:noFill/>
          </a:ln>
        </p:spPr>
        <p:txBody>
          <a:bodyPr lIns="0" tIns="0" rIns="0" bIns="0"/>
          <a:lstStyle>
            <a:lvl1pPr marL="0" marR="0" lvl="0" indent="0" rtl="0" hangingPunct="0">
              <a:buNone/>
              <a:tabLst/>
              <a:defRPr lang="en-US" sz="1400">
                <a:latin typeface="Times New Roman" pitchFamily="18"/>
                <a:ea typeface="Arial Unicode MS" pitchFamily="2"/>
                <a:cs typeface="Tahoma" pitchFamily="2"/>
              </a:defRPr>
            </a:lvl1pPr>
          </a:lstStyle>
          <a:p>
            <a:pPr lvl="0"/>
            <a:endParaRPr lang="en-US"/>
          </a:p>
        </p:txBody>
      </p:sp>
      <p:sp>
        <p:nvSpPr>
          <p:cNvPr id="5" name="Footer Placeholder 4"/>
          <p:cNvSpPr txBox="1">
            <a:spLocks noGrp="1"/>
          </p:cNvSpPr>
          <p:nvPr>
            <p:ph type="ftr" sz="quarter" idx="3"/>
          </p:nvPr>
        </p:nvSpPr>
        <p:spPr>
          <a:xfrm>
            <a:off x="3420000" y="6318720"/>
            <a:ext cx="3222360" cy="521280"/>
          </a:xfrm>
          <a:prstGeom prst="rect">
            <a:avLst/>
          </a:prstGeom>
          <a:noFill/>
          <a:ln>
            <a:noFill/>
          </a:ln>
        </p:spPr>
        <p:txBody>
          <a:bodyPr lIns="0" tIns="0" rIns="0" bIns="0"/>
          <a:lstStyle>
            <a:lvl1pPr marL="0" marR="0" lvl="0" indent="0" algn="ctr" rtl="0" hangingPunct="0">
              <a:buNone/>
              <a:tabLst/>
              <a:defRPr lang="en-US" sz="1400">
                <a:latin typeface="Times New Roman" pitchFamily="18"/>
                <a:ea typeface="Arial Unicode MS" pitchFamily="2"/>
                <a:cs typeface="Tahoma" pitchFamily="2"/>
              </a:defRPr>
            </a:lvl1pPr>
          </a:lstStyle>
          <a:p>
            <a:pPr lvl="0"/>
            <a:endParaRPr lang="en-US"/>
          </a:p>
        </p:txBody>
      </p:sp>
      <p:sp>
        <p:nvSpPr>
          <p:cNvPr id="6" name="Slide Number Placeholder 5"/>
          <p:cNvSpPr txBox="1">
            <a:spLocks noGrp="1"/>
          </p:cNvSpPr>
          <p:nvPr>
            <p:ph type="sldNum" sz="quarter" idx="4"/>
          </p:nvPr>
        </p:nvSpPr>
        <p:spPr>
          <a:xfrm>
            <a:off x="7011720" y="6318720"/>
            <a:ext cx="2348280" cy="521280"/>
          </a:xfrm>
          <a:prstGeom prst="rect">
            <a:avLst/>
          </a:prstGeom>
          <a:noFill/>
          <a:ln>
            <a:noFill/>
          </a:ln>
        </p:spPr>
        <p:txBody>
          <a:bodyPr lIns="0" tIns="0" rIns="0" bIns="0"/>
          <a:lstStyle>
            <a:lvl1pPr marL="0" marR="0" lvl="0" indent="0" algn="r" rtl="0" hangingPunct="0">
              <a:buNone/>
              <a:tabLst/>
              <a:defRPr lang="en-US" sz="1400">
                <a:latin typeface="Times New Roman" pitchFamily="18"/>
                <a:ea typeface="Arial Unicode MS" pitchFamily="2"/>
                <a:cs typeface="Tahoma" pitchFamily="2"/>
              </a:defRPr>
            </a:lvl1pPr>
          </a:lstStyle>
          <a:p>
            <a:pPr lvl="0"/>
            <a:fld id="{0C4228A5-D346-44E1-9BE8-E6DA1E15E3D0}" type="slidenum">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lvl="0" indent="0" algn="ctr" rtl="0" hangingPunct="0">
        <a:buNone/>
        <a:tabLst/>
        <a:defRPr lang="en-US" sz="4140" b="0" i="0" u="none" strike="noStrike">
          <a:ln>
            <a:noFill/>
          </a:ln>
          <a:solidFill>
            <a:srgbClr val="800000"/>
          </a:solidFill>
          <a:latin typeface="Albany" pitchFamily="18"/>
          <a:ea typeface="Andale Sans UI" pitchFamily="2"/>
          <a:cs typeface="Tahoma" pitchFamily="2"/>
        </a:defRPr>
      </a:lvl1pPr>
    </p:titleStyle>
    <p:bodyStyle>
      <a:lvl1pPr marL="0" marR="0" indent="0" rtl="0" hangingPunct="0">
        <a:spcBef>
          <a:spcPts val="0"/>
        </a:spcBef>
        <a:spcAft>
          <a:spcPts val="1412"/>
        </a:spcAft>
        <a:tabLst/>
        <a:defRPr lang="en-US" sz="3200" b="0" i="0" u="none" strike="noStrike">
          <a:ln>
            <a:noFill/>
          </a:ln>
          <a:solidFill>
            <a:srgbClr val="006B6B"/>
          </a:solidFill>
          <a:latin typeface="Albany" pitchFamily="18"/>
          <a:cs typeface="Tahoma" pitchFamily="2"/>
        </a:defRPr>
      </a:lvl1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8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4.xml"/></Relationships>
</file>

<file path=ppt/slides/_rels/slide36.xml.rels><?xml version="1.0" encoding="UTF-8" standalone="yes"?>
<Relationships xmlns="http://schemas.openxmlformats.org/package/2006/relationships"><Relationship Id="rId3" Type="http://schemas.openxmlformats.org/officeDocument/2006/relationships/hyperlink" Target="https://medium.com/geekculture/cross-validation-techniques-33d389897878" TargetMode="External"/><Relationship Id="rId2" Type="http://schemas.openxmlformats.org/officeDocument/2006/relationships/notesSlide" Target="../notesSlides/notesSlide36.xml"/><Relationship Id="rId1" Type="http://schemas.openxmlformats.org/officeDocument/2006/relationships/slideLayout" Target="../slideLayouts/slideLayout84.xml"/></Relationships>
</file>

<file path=ppt/slides/_rels/slide3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4.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20000" y="548640"/>
            <a:ext cx="8640000" cy="58683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b="1" u="sng" dirty="0" smtClean="0"/>
              <a:t>Name</a:t>
            </a:r>
            <a:r>
              <a:rPr lang="en-US" b="1" u="sng" dirty="0"/>
              <a:t>: Muhammad Abu Bakar</a:t>
            </a:r>
            <a:r>
              <a:rPr lang="en-US" dirty="0"/>
              <a:t/>
            </a:r>
            <a:br>
              <a:rPr lang="en-US" dirty="0"/>
            </a:br>
            <a:r>
              <a:rPr lang="en-US" b="1" u="sng" dirty="0"/>
              <a:t>Roll no: 19K-1695</a:t>
            </a:r>
            <a:r>
              <a:rPr lang="en-US" dirty="0"/>
              <a:t/>
            </a:r>
            <a:br>
              <a:rPr lang="en-US" dirty="0"/>
            </a:br>
            <a:r>
              <a:rPr lang="en-US" b="1" u="sng" dirty="0"/>
              <a:t>Section: BCS-6A</a:t>
            </a:r>
            <a:r>
              <a:rPr lang="en-US" dirty="0"/>
              <a:t/>
            </a:r>
            <a:br>
              <a:rPr lang="en-US" dirty="0"/>
            </a:br>
            <a:r>
              <a:rPr lang="en-US" b="1" u="sng" dirty="0"/>
              <a:t>Subject: Data Science</a:t>
            </a:r>
            <a:br>
              <a:rPr lang="en-US" b="1" u="sng" dirty="0"/>
            </a:br>
            <a:r>
              <a:rPr lang="en-US" dirty="0"/>
              <a:t/>
            </a:r>
            <a:br>
              <a:rPr lang="en-US" dirty="0"/>
            </a:br>
            <a:r>
              <a:rPr lang="en-US" b="1" u="sng" dirty="0"/>
              <a:t>Project Presentation</a:t>
            </a:r>
            <a:br>
              <a:rPr lang="en-US" b="1" u="sng" dirty="0"/>
            </a:br>
            <a:r>
              <a:rPr lang="en-US" dirty="0"/>
              <a:t/>
            </a:r>
            <a:br>
              <a:rPr lang="en-US" dirty="0"/>
            </a:br>
            <a:r>
              <a:rPr lang="en-US" b="1" u="sng" dirty="0"/>
              <a:t>Cross Validation Techniques </a:t>
            </a:r>
            <a:r>
              <a:rPr lang="en-US" b="1" u="sng" dirty="0" smtClean="0"/>
              <a:t>along with </a:t>
            </a:r>
            <a:r>
              <a:rPr lang="en-US" b="1" u="sng" dirty="0"/>
              <a:t>their Advantages and Disadvantages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31519" y="348120"/>
            <a:ext cx="8640000" cy="102348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b="1" u="sng"/>
              <a:t> Repeated K-Folds Method</a:t>
            </a:r>
          </a:p>
        </p:txBody>
      </p:sp>
      <p:sp>
        <p:nvSpPr>
          <p:cNvPr id="3" name="Text Placeholder 2"/>
          <p:cNvSpPr txBox="1">
            <a:spLocks noGrp="1"/>
          </p:cNvSpPr>
          <p:nvPr>
            <p:ph type="body" idx="4294967295"/>
          </p:nvPr>
        </p:nvSpPr>
        <p:spPr>
          <a:xfrm>
            <a:off x="720000" y="1280159"/>
            <a:ext cx="8460000" cy="5648760"/>
          </a:xfrm>
        </p:spPr>
        <p:txBody>
          <a:bodyPr/>
          <a:lstStyle>
            <a:defPPr marL="432000" marR="0" lvl="0" indent="-324000">
              <a:spcBef>
                <a:spcPts val="0"/>
              </a:spcBef>
              <a:spcAft>
                <a:spcPts val="1412"/>
              </a:spcAft>
              <a:buSzPct val="45000"/>
              <a:buFont typeface="StarSymbol"/>
              <a:buNone/>
              <a:defRPr lang="en-US" sz="3200" b="0" i="0" u="none" strike="noStrike">
                <a:ln>
                  <a:noFill/>
                </a:ln>
                <a:solidFill>
                  <a:srgbClr val="006B6B"/>
                </a:solidFill>
                <a:latin typeface="Albany" pitchFamily="18"/>
                <a:ea typeface="Andale Sans UI" pitchFamily="2"/>
                <a:cs typeface="Tahoma" pitchFamily="2"/>
              </a:defRPr>
            </a:defPPr>
            <a:lvl1pPr marL="432000" marR="0" lvl="0" indent="-324000">
              <a:spcBef>
                <a:spcPts val="0"/>
              </a:spcBef>
              <a:spcAft>
                <a:spcPts val="1412"/>
              </a:spcAft>
              <a:buSzPct val="45000"/>
              <a:buFont typeface="StarSymbol"/>
              <a:buChar char="●"/>
              <a:defRPr lang="en-US" sz="3200" b="0" i="0" u="none" strike="noStrike">
                <a:ln>
                  <a:noFill/>
                </a:ln>
                <a:solidFill>
                  <a:srgbClr val="006B6B"/>
                </a:solidFill>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solidFill>
                  <a:srgbClr val="006B6B"/>
                </a:solidFill>
                <a:latin typeface="Albany" pitchFamily="18"/>
                <a:ea typeface="Andale Sans UI" pitchFamily="2"/>
                <a:cs typeface="Tahoma" pitchFamily="2"/>
              </a:defRPr>
            </a:lvl2pPr>
            <a:lvl3pPr marL="1296000" marR="0" lvl="2" indent="-216000">
              <a:spcBef>
                <a:spcPts val="0"/>
              </a:spcBef>
              <a:spcAft>
                <a:spcPts val="845"/>
              </a:spcAft>
              <a:buSzPct val="45000"/>
              <a:buFont typeface="StarSymbol"/>
              <a:buChar char="●"/>
              <a:defRPr lang="en-US" sz="2400" b="0" i="0" u="none" strike="noStrike">
                <a:ln>
                  <a:noFill/>
                </a:ln>
                <a:solidFill>
                  <a:srgbClr val="006B6B"/>
                </a:solidFill>
                <a:latin typeface="Albany" pitchFamily="18"/>
                <a:ea typeface="Andale Sans UI" pitchFamily="2"/>
                <a:cs typeface="Tahoma" pitchFamily="2"/>
              </a:defRPr>
            </a:lvl3pPr>
            <a:lvl4pPr marL="1728000" marR="0" lvl="3" indent="-216000">
              <a:spcBef>
                <a:spcPts val="0"/>
              </a:spcBef>
              <a:spcAft>
                <a:spcPts val="561"/>
              </a:spcAft>
              <a:buSzPct val="75000"/>
              <a:buFont typeface="StarSymbol"/>
              <a:buChar char="–"/>
              <a:defRPr lang="en-US" sz="2000" b="0" i="0" u="none" strike="noStrike">
                <a:ln>
                  <a:noFill/>
                </a:ln>
                <a:solidFill>
                  <a:srgbClr val="006B6B"/>
                </a:solidFill>
                <a:latin typeface="Albany" pitchFamily="18"/>
                <a:ea typeface="Andale Sans UI" pitchFamily="2"/>
                <a:cs typeface="Tahoma" pitchFamily="2"/>
              </a:defRPr>
            </a:lvl4pPr>
            <a:lvl5pPr marL="2160000" marR="0" lvl="4"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5pPr>
            <a:lvl6pPr marL="2592000" marR="0" lvl="5"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6pPr>
            <a:lvl7pPr marL="3024000" marR="0" lvl="6"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7pPr>
            <a:lvl8pPr marL="3456000" marR="0" lvl="7"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8pPr>
            <a:lvl9pPr marL="3887999" marR="0" lvl="8"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9pPr>
          </a:lstStyle>
          <a:p>
            <a:pPr lvl="0"/>
            <a:r>
              <a:rPr lang="en-US"/>
              <a:t>Repeated k-fold cross-validation provides a way to improve the estimated performance of a machine learning model. This involves simply repeating the cross-validation procedure multiple times and reporting the mean result across all folds from all runs.</a:t>
            </a:r>
          </a:p>
          <a:p>
            <a:pPr lvl="0"/>
            <a:r>
              <a:rPr lang="en-US"/>
              <a:t>The mean result obtained from repeated K-folds method is expected to be a more accurate estimate of the true unknown underlying mean performance of the model on the dataset, as calculated using the standard error.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Advantages and Disadvantages</a:t>
            </a:r>
          </a:p>
        </p:txBody>
      </p:sp>
      <p:sp>
        <p:nvSpPr>
          <p:cNvPr id="3" name="Text Placeholder 2"/>
          <p:cNvSpPr txBox="1">
            <a:spLocks noGrp="1"/>
          </p:cNvSpPr>
          <p:nvPr>
            <p:ph type="body" idx="4294967295"/>
          </p:nvPr>
        </p:nvSpPr>
        <p:spPr>
          <a:xfrm>
            <a:off x="720000" y="1980000"/>
            <a:ext cx="8460000" cy="4640040"/>
          </a:xfrm>
        </p:spPr>
        <p:txBody>
          <a:bodyPr/>
          <a:lstStyle>
            <a:defPPr marL="432000" marR="0" lvl="0" indent="-324000">
              <a:spcBef>
                <a:spcPts val="0"/>
              </a:spcBef>
              <a:spcAft>
                <a:spcPts val="1412"/>
              </a:spcAft>
              <a:buSzPct val="45000"/>
              <a:buFont typeface="StarSymbol"/>
              <a:buNone/>
              <a:defRPr lang="en-US" sz="3200" b="0" i="0" u="none" strike="noStrike">
                <a:ln>
                  <a:noFill/>
                </a:ln>
                <a:solidFill>
                  <a:srgbClr val="006B6B"/>
                </a:solidFill>
                <a:latin typeface="Albany" pitchFamily="18"/>
                <a:ea typeface="Andale Sans UI" pitchFamily="2"/>
                <a:cs typeface="Tahoma" pitchFamily="2"/>
              </a:defRPr>
            </a:defPPr>
            <a:lvl1pPr marL="432000" marR="0" lvl="0" indent="-324000">
              <a:spcBef>
                <a:spcPts val="0"/>
              </a:spcBef>
              <a:spcAft>
                <a:spcPts val="1412"/>
              </a:spcAft>
              <a:buSzPct val="45000"/>
              <a:buFont typeface="StarSymbol"/>
              <a:buChar char="●"/>
              <a:defRPr lang="en-US" sz="3200" b="0" i="0" u="none" strike="noStrike">
                <a:ln>
                  <a:noFill/>
                </a:ln>
                <a:solidFill>
                  <a:srgbClr val="006B6B"/>
                </a:solidFill>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solidFill>
                  <a:srgbClr val="006B6B"/>
                </a:solidFill>
                <a:latin typeface="Albany" pitchFamily="18"/>
                <a:ea typeface="Andale Sans UI" pitchFamily="2"/>
                <a:cs typeface="Tahoma" pitchFamily="2"/>
              </a:defRPr>
            </a:lvl2pPr>
            <a:lvl3pPr marL="1296000" marR="0" lvl="2" indent="-216000">
              <a:spcBef>
                <a:spcPts val="0"/>
              </a:spcBef>
              <a:spcAft>
                <a:spcPts val="845"/>
              </a:spcAft>
              <a:buSzPct val="45000"/>
              <a:buFont typeface="StarSymbol"/>
              <a:buChar char="●"/>
              <a:defRPr lang="en-US" sz="2400" b="0" i="0" u="none" strike="noStrike">
                <a:ln>
                  <a:noFill/>
                </a:ln>
                <a:solidFill>
                  <a:srgbClr val="006B6B"/>
                </a:solidFill>
                <a:latin typeface="Albany" pitchFamily="18"/>
                <a:ea typeface="Andale Sans UI" pitchFamily="2"/>
                <a:cs typeface="Tahoma" pitchFamily="2"/>
              </a:defRPr>
            </a:lvl3pPr>
            <a:lvl4pPr marL="1728000" marR="0" lvl="3" indent="-216000">
              <a:spcBef>
                <a:spcPts val="0"/>
              </a:spcBef>
              <a:spcAft>
                <a:spcPts val="561"/>
              </a:spcAft>
              <a:buSzPct val="75000"/>
              <a:buFont typeface="StarSymbol"/>
              <a:buChar char="–"/>
              <a:defRPr lang="en-US" sz="2000" b="0" i="0" u="none" strike="noStrike">
                <a:ln>
                  <a:noFill/>
                </a:ln>
                <a:solidFill>
                  <a:srgbClr val="006B6B"/>
                </a:solidFill>
                <a:latin typeface="Albany" pitchFamily="18"/>
                <a:ea typeface="Andale Sans UI" pitchFamily="2"/>
                <a:cs typeface="Tahoma" pitchFamily="2"/>
              </a:defRPr>
            </a:lvl4pPr>
            <a:lvl5pPr marL="2160000" marR="0" lvl="4"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5pPr>
            <a:lvl6pPr marL="2592000" marR="0" lvl="5"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6pPr>
            <a:lvl7pPr marL="3024000" marR="0" lvl="6"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7pPr>
            <a:lvl8pPr marL="3456000" marR="0" lvl="7"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8pPr>
            <a:lvl9pPr marL="3887999" marR="0" lvl="8"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9pPr>
          </a:lstStyle>
          <a:p>
            <a:pPr lvl="0">
              <a:buNone/>
            </a:pPr>
            <a:r>
              <a:rPr lang="en-US" b="1" u="sng" dirty="0"/>
              <a:t>Advantage:</a:t>
            </a:r>
          </a:p>
          <a:p>
            <a:pPr lvl="0"/>
            <a:r>
              <a:rPr lang="en-US" dirty="0"/>
              <a:t>In each repetition, the data sample is shuffled which results in developing different splits of the sample data.</a:t>
            </a:r>
          </a:p>
          <a:p>
            <a:pPr marL="108000" lvl="0" indent="0">
              <a:buNone/>
            </a:pPr>
            <a:r>
              <a:rPr lang="en-US" b="1" u="sng" dirty="0"/>
              <a:t>Disadvantage:</a:t>
            </a:r>
          </a:p>
          <a:p>
            <a:pPr lvl="0"/>
            <a:r>
              <a:rPr lang="en-US" dirty="0"/>
              <a:t>With each repetition, the algorithm has to train the model from scratch which means the computation time to evaluate the model increases by the times of repetition.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b="1" u="sng"/>
              <a:t> Stratified K-Folds Method</a:t>
            </a:r>
          </a:p>
        </p:txBody>
      </p:sp>
      <p:sp>
        <p:nvSpPr>
          <p:cNvPr id="3" name="Text Placeholder 2"/>
          <p:cNvSpPr txBox="1">
            <a:spLocks noGrp="1"/>
          </p:cNvSpPr>
          <p:nvPr>
            <p:ph type="body" idx="4294967295"/>
          </p:nvPr>
        </p:nvSpPr>
        <p:spPr>
          <a:xfrm>
            <a:off x="720000" y="1980000"/>
            <a:ext cx="8460000" cy="4737240"/>
          </a:xfrm>
        </p:spPr>
        <p:txBody>
          <a:bodyPr/>
          <a:lstStyle>
            <a:defPPr marL="432000" marR="0" lvl="0" indent="-324000">
              <a:spcBef>
                <a:spcPts val="0"/>
              </a:spcBef>
              <a:spcAft>
                <a:spcPts val="1412"/>
              </a:spcAft>
              <a:buSzPct val="45000"/>
              <a:buFont typeface="StarSymbol"/>
              <a:buNone/>
              <a:defRPr lang="en-US" sz="3200" b="0" i="0" u="none" strike="noStrike">
                <a:ln>
                  <a:noFill/>
                </a:ln>
                <a:solidFill>
                  <a:srgbClr val="006B6B"/>
                </a:solidFill>
                <a:latin typeface="Albany" pitchFamily="18"/>
                <a:ea typeface="Andale Sans UI" pitchFamily="2"/>
                <a:cs typeface="Tahoma" pitchFamily="2"/>
              </a:defRPr>
            </a:defPPr>
            <a:lvl1pPr marL="432000" marR="0" lvl="0" indent="-324000">
              <a:spcBef>
                <a:spcPts val="0"/>
              </a:spcBef>
              <a:spcAft>
                <a:spcPts val="1412"/>
              </a:spcAft>
              <a:buSzPct val="45000"/>
              <a:buFont typeface="StarSymbol"/>
              <a:buChar char="●"/>
              <a:defRPr lang="en-US" sz="3200" b="0" i="0" u="none" strike="noStrike">
                <a:ln>
                  <a:noFill/>
                </a:ln>
                <a:solidFill>
                  <a:srgbClr val="006B6B"/>
                </a:solidFill>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solidFill>
                  <a:srgbClr val="006B6B"/>
                </a:solidFill>
                <a:latin typeface="Albany" pitchFamily="18"/>
                <a:ea typeface="Andale Sans UI" pitchFamily="2"/>
                <a:cs typeface="Tahoma" pitchFamily="2"/>
              </a:defRPr>
            </a:lvl2pPr>
            <a:lvl3pPr marL="1296000" marR="0" lvl="2" indent="-216000">
              <a:spcBef>
                <a:spcPts val="0"/>
              </a:spcBef>
              <a:spcAft>
                <a:spcPts val="845"/>
              </a:spcAft>
              <a:buSzPct val="45000"/>
              <a:buFont typeface="StarSymbol"/>
              <a:buChar char="●"/>
              <a:defRPr lang="en-US" sz="2400" b="0" i="0" u="none" strike="noStrike">
                <a:ln>
                  <a:noFill/>
                </a:ln>
                <a:solidFill>
                  <a:srgbClr val="006B6B"/>
                </a:solidFill>
                <a:latin typeface="Albany" pitchFamily="18"/>
                <a:ea typeface="Andale Sans UI" pitchFamily="2"/>
                <a:cs typeface="Tahoma" pitchFamily="2"/>
              </a:defRPr>
            </a:lvl3pPr>
            <a:lvl4pPr marL="1728000" marR="0" lvl="3" indent="-216000">
              <a:spcBef>
                <a:spcPts val="0"/>
              </a:spcBef>
              <a:spcAft>
                <a:spcPts val="561"/>
              </a:spcAft>
              <a:buSzPct val="75000"/>
              <a:buFont typeface="StarSymbol"/>
              <a:buChar char="–"/>
              <a:defRPr lang="en-US" sz="2000" b="0" i="0" u="none" strike="noStrike">
                <a:ln>
                  <a:noFill/>
                </a:ln>
                <a:solidFill>
                  <a:srgbClr val="006B6B"/>
                </a:solidFill>
                <a:latin typeface="Albany" pitchFamily="18"/>
                <a:ea typeface="Andale Sans UI" pitchFamily="2"/>
                <a:cs typeface="Tahoma" pitchFamily="2"/>
              </a:defRPr>
            </a:lvl4pPr>
            <a:lvl5pPr marL="2160000" marR="0" lvl="4"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5pPr>
            <a:lvl6pPr marL="2592000" marR="0" lvl="5"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6pPr>
            <a:lvl7pPr marL="3024000" marR="0" lvl="6"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7pPr>
            <a:lvl8pPr marL="3456000" marR="0" lvl="7"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8pPr>
            <a:lvl9pPr marL="3887999" marR="0" lvl="8"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9pPr>
          </a:lstStyle>
          <a:p>
            <a:pPr lvl="0"/>
            <a:r>
              <a:rPr lang="en-US"/>
              <a:t>The splitting of data into folds may be governed by criteria such as ensuring that each fold has the same proportion of observations with a given categorical value, such as the class outcome value. This is called stratified cross-validation.</a:t>
            </a:r>
          </a:p>
          <a:p>
            <a:pPr lvl="0"/>
            <a:r>
              <a:rPr lang="en-US"/>
              <a:t>Stratified k-fold cross-validation is the same as just k-fold cross-validation, But Stratified k-fold cross-validation, it does stratified sampling instead of random sampling.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Advantages and Disadvantages</a:t>
            </a:r>
          </a:p>
        </p:txBody>
      </p:sp>
      <p:sp>
        <p:nvSpPr>
          <p:cNvPr id="3" name="TextBox 2"/>
          <p:cNvSpPr txBox="1"/>
          <p:nvPr/>
        </p:nvSpPr>
        <p:spPr>
          <a:xfrm>
            <a:off x="1188719" y="1739520"/>
            <a:ext cx="7955280" cy="6365880"/>
          </a:xfrm>
          <a:prstGeom prst="rect">
            <a:avLst/>
          </a:prstGeom>
          <a:noFill/>
          <a:ln>
            <a:noFill/>
          </a:ln>
        </p:spPr>
        <p:txBody>
          <a:bodyPr lIns="0" tIns="0" rIns="0" bIns="0"/>
          <a:lstStyle>
            <a:defPPr marL="432000" marR="0" lvl="0" indent="-324000">
              <a:spcBef>
                <a:spcPts val="0"/>
              </a:spcBef>
              <a:spcAft>
                <a:spcPts val="1412"/>
              </a:spcAft>
              <a:buSzPct val="45000"/>
              <a:buFont typeface="StarSymbol"/>
              <a:buNone/>
              <a:defRPr lang="en-US" sz="3200" b="0" i="0" u="none" strike="noStrike">
                <a:ln>
                  <a:noFill/>
                </a:ln>
                <a:solidFill>
                  <a:srgbClr val="006B6B"/>
                </a:solidFill>
                <a:latin typeface="Albany" pitchFamily="18"/>
                <a:ea typeface="Andale Sans UI" pitchFamily="2"/>
                <a:cs typeface="Tahoma" pitchFamily="2"/>
              </a:defRPr>
            </a:defPPr>
            <a:lvl1pPr marL="432000" marR="0" lvl="0" indent="-324000">
              <a:spcBef>
                <a:spcPts val="0"/>
              </a:spcBef>
              <a:spcAft>
                <a:spcPts val="1412"/>
              </a:spcAft>
              <a:buSzPct val="45000"/>
              <a:buFont typeface="StarSymbol"/>
              <a:buChar char="●"/>
              <a:defRPr lang="en-US" sz="3200" b="0" i="0" u="none" strike="noStrike">
                <a:ln>
                  <a:noFill/>
                </a:ln>
                <a:solidFill>
                  <a:srgbClr val="006B6B"/>
                </a:solidFill>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solidFill>
                  <a:srgbClr val="006B6B"/>
                </a:solidFill>
                <a:latin typeface="Albany" pitchFamily="18"/>
                <a:ea typeface="Andale Sans UI" pitchFamily="2"/>
                <a:cs typeface="Tahoma" pitchFamily="2"/>
              </a:defRPr>
            </a:lvl2pPr>
            <a:lvl3pPr marL="1296000" marR="0" lvl="2" indent="-216000">
              <a:spcBef>
                <a:spcPts val="0"/>
              </a:spcBef>
              <a:spcAft>
                <a:spcPts val="845"/>
              </a:spcAft>
              <a:buSzPct val="45000"/>
              <a:buFont typeface="StarSymbol"/>
              <a:buChar char="●"/>
              <a:defRPr lang="en-US" sz="2400" b="0" i="0" u="none" strike="noStrike">
                <a:ln>
                  <a:noFill/>
                </a:ln>
                <a:solidFill>
                  <a:srgbClr val="006B6B"/>
                </a:solidFill>
                <a:latin typeface="Albany" pitchFamily="18"/>
                <a:ea typeface="Andale Sans UI" pitchFamily="2"/>
                <a:cs typeface="Tahoma" pitchFamily="2"/>
              </a:defRPr>
            </a:lvl3pPr>
            <a:lvl4pPr marL="1728000" marR="0" lvl="3" indent="-216000">
              <a:spcBef>
                <a:spcPts val="0"/>
              </a:spcBef>
              <a:spcAft>
                <a:spcPts val="561"/>
              </a:spcAft>
              <a:buSzPct val="75000"/>
              <a:buFont typeface="StarSymbol"/>
              <a:buChar char="–"/>
              <a:defRPr lang="en-US" sz="2000" b="0" i="0" u="none" strike="noStrike">
                <a:ln>
                  <a:noFill/>
                </a:ln>
                <a:solidFill>
                  <a:srgbClr val="006B6B"/>
                </a:solidFill>
                <a:latin typeface="Albany" pitchFamily="18"/>
                <a:ea typeface="Andale Sans UI" pitchFamily="2"/>
                <a:cs typeface="Tahoma" pitchFamily="2"/>
              </a:defRPr>
            </a:lvl4pPr>
            <a:lvl5pPr marL="2160000" marR="0" lvl="4"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5pPr>
            <a:lvl6pPr marL="2592000" marR="0" lvl="5"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6pPr>
            <a:lvl7pPr marL="3024000" marR="0" lvl="6"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7pPr>
            <a:lvl8pPr marL="3456000" marR="0" lvl="7"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8pPr>
            <a:lvl9pPr marL="3887999" marR="0" lvl="8"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9pPr>
          </a:lstStyle>
          <a:p>
            <a:pPr lvl="0" rtl="0" hangingPunct="0">
              <a:buNone/>
              <a:tabLst/>
            </a:pPr>
            <a:r>
              <a:rPr lang="en-US" b="1" u="sng">
                <a:uFillTx/>
                <a:ea typeface=""/>
                <a:cs typeface=""/>
              </a:rPr>
              <a:t>Advantage:</a:t>
            </a:r>
          </a:p>
          <a:p>
            <a:pPr lvl="0" rtl="0" hangingPunct="0">
              <a:buSzPct val="45000"/>
              <a:buFont typeface="StarSymbol"/>
              <a:buChar char="●"/>
              <a:tabLst/>
            </a:pPr>
            <a:r>
              <a:rPr lang="en-US">
                <a:ea typeface=""/>
                <a:cs typeface=""/>
              </a:rPr>
              <a:t>Provides train/test indices to split data in train/test sets.</a:t>
            </a:r>
          </a:p>
          <a:p>
            <a:pPr lvl="0" rtl="0" hangingPunct="0">
              <a:buSzPct val="45000"/>
              <a:buFont typeface="StarSymbol"/>
              <a:buChar char="●"/>
              <a:tabLst/>
            </a:pPr>
            <a:r>
              <a:rPr lang="en-US" b="1" u="sng">
                <a:uFillTx/>
                <a:ea typeface=""/>
                <a:cs typeface=""/>
              </a:rPr>
              <a:t>Disadvantage:</a:t>
            </a:r>
          </a:p>
          <a:p>
            <a:pPr lvl="0" rtl="0" hangingPunct="0">
              <a:buSzPct val="45000"/>
              <a:buFont typeface="StarSymbol"/>
              <a:buChar char="●"/>
              <a:tabLst/>
            </a:pPr>
            <a:r>
              <a:rPr lang="en-US" b="0" u="none">
                <a:ea typeface=""/>
                <a:cs typeface=""/>
              </a:rPr>
              <a:t>In some cases of Stratified K-Fold Cross Validation, there may be a large imbalance in the response variables. For example, in dataset concerning price of houses, there might be large number of houses having high price.</a:t>
            </a:r>
          </a:p>
          <a:p>
            <a:pPr lvl="0" rtl="0" hangingPunct="0">
              <a:buSzPct val="45000"/>
              <a:buFont typeface="StarSymbol"/>
              <a:buChar char="●"/>
              <a:tabLst/>
            </a:pPr>
            <a:endParaRPr lang="en-US" b="0" u="none">
              <a:ea typeface=""/>
              <a:cs typeface=""/>
            </a:endParaRPr>
          </a:p>
          <a:p>
            <a:pPr lvl="0" rtl="0" hangingPunct="0">
              <a:buSzPct val="45000"/>
              <a:buFont typeface="StarSymbol"/>
              <a:buChar char="●"/>
              <a:tabLst/>
            </a:pPr>
            <a:endParaRPr lang="en-US" b="1" u="sng">
              <a:uFillTx/>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b="1" u="sng"/>
              <a:t>Group K-Folds Method</a:t>
            </a:r>
          </a:p>
        </p:txBody>
      </p:sp>
      <p:sp>
        <p:nvSpPr>
          <p:cNvPr id="3" name="Text Placeholder 2"/>
          <p:cNvSpPr txBox="1">
            <a:spLocks noGrp="1"/>
          </p:cNvSpPr>
          <p:nvPr>
            <p:ph type="body" idx="4294967295"/>
          </p:nvPr>
        </p:nvSpPr>
        <p:spPr/>
        <p:txBody>
          <a:bodyPr/>
          <a:lstStyle>
            <a:defPPr marL="432000" marR="0" lvl="0" indent="-324000">
              <a:spcBef>
                <a:spcPts val="0"/>
              </a:spcBef>
              <a:spcAft>
                <a:spcPts val="1412"/>
              </a:spcAft>
              <a:buSzPct val="45000"/>
              <a:buFont typeface="StarSymbol"/>
              <a:buNone/>
              <a:defRPr lang="en-US" sz="3200" b="0" i="0" u="none" strike="noStrike">
                <a:ln>
                  <a:noFill/>
                </a:ln>
                <a:solidFill>
                  <a:srgbClr val="006B6B"/>
                </a:solidFill>
                <a:latin typeface="Albany" pitchFamily="18"/>
                <a:ea typeface="Andale Sans UI" pitchFamily="2"/>
                <a:cs typeface="Tahoma" pitchFamily="2"/>
              </a:defRPr>
            </a:defPPr>
            <a:lvl1pPr marL="432000" marR="0" lvl="0" indent="-324000">
              <a:spcBef>
                <a:spcPts val="0"/>
              </a:spcBef>
              <a:spcAft>
                <a:spcPts val="1412"/>
              </a:spcAft>
              <a:buSzPct val="45000"/>
              <a:buFont typeface="StarSymbol"/>
              <a:buChar char="●"/>
              <a:defRPr lang="en-US" sz="3200" b="0" i="0" u="none" strike="noStrike">
                <a:ln>
                  <a:noFill/>
                </a:ln>
                <a:solidFill>
                  <a:srgbClr val="006B6B"/>
                </a:solidFill>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solidFill>
                  <a:srgbClr val="006B6B"/>
                </a:solidFill>
                <a:latin typeface="Albany" pitchFamily="18"/>
                <a:ea typeface="Andale Sans UI" pitchFamily="2"/>
                <a:cs typeface="Tahoma" pitchFamily="2"/>
              </a:defRPr>
            </a:lvl2pPr>
            <a:lvl3pPr marL="1296000" marR="0" lvl="2" indent="-216000">
              <a:spcBef>
                <a:spcPts val="0"/>
              </a:spcBef>
              <a:spcAft>
                <a:spcPts val="845"/>
              </a:spcAft>
              <a:buSzPct val="45000"/>
              <a:buFont typeface="StarSymbol"/>
              <a:buChar char="●"/>
              <a:defRPr lang="en-US" sz="2400" b="0" i="0" u="none" strike="noStrike">
                <a:ln>
                  <a:noFill/>
                </a:ln>
                <a:solidFill>
                  <a:srgbClr val="006B6B"/>
                </a:solidFill>
                <a:latin typeface="Albany" pitchFamily="18"/>
                <a:ea typeface="Andale Sans UI" pitchFamily="2"/>
                <a:cs typeface="Tahoma" pitchFamily="2"/>
              </a:defRPr>
            </a:lvl3pPr>
            <a:lvl4pPr marL="1728000" marR="0" lvl="3" indent="-216000">
              <a:spcBef>
                <a:spcPts val="0"/>
              </a:spcBef>
              <a:spcAft>
                <a:spcPts val="561"/>
              </a:spcAft>
              <a:buSzPct val="75000"/>
              <a:buFont typeface="StarSymbol"/>
              <a:buChar char="–"/>
              <a:defRPr lang="en-US" sz="2000" b="0" i="0" u="none" strike="noStrike">
                <a:ln>
                  <a:noFill/>
                </a:ln>
                <a:solidFill>
                  <a:srgbClr val="006B6B"/>
                </a:solidFill>
                <a:latin typeface="Albany" pitchFamily="18"/>
                <a:ea typeface="Andale Sans UI" pitchFamily="2"/>
                <a:cs typeface="Tahoma" pitchFamily="2"/>
              </a:defRPr>
            </a:lvl4pPr>
            <a:lvl5pPr marL="2160000" marR="0" lvl="4"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5pPr>
            <a:lvl6pPr marL="2592000" marR="0" lvl="5"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6pPr>
            <a:lvl7pPr marL="3024000" marR="0" lvl="6"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7pPr>
            <a:lvl8pPr marL="3456000" marR="0" lvl="7"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8pPr>
            <a:lvl9pPr marL="3887999" marR="0" lvl="8"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9pPr>
          </a:lstStyle>
          <a:p>
            <a:pPr lvl="0"/>
            <a:r>
              <a:rPr lang="en-US"/>
              <a:t>Group K-Folds is a method that takes into account the group passed as a parameter.</a:t>
            </a:r>
          </a:p>
          <a:p>
            <a:pPr lvl="0"/>
            <a:r>
              <a:rPr lang="en-US"/>
              <a:t>The difference between Every other K-Folds and Grouped K-Folds is that when the data is split into two sets. It takes out individual groups for the training set.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Advantages and Disadvantages</a:t>
            </a:r>
          </a:p>
        </p:txBody>
      </p:sp>
      <p:sp>
        <p:nvSpPr>
          <p:cNvPr id="3" name="Text Placeholder 2"/>
          <p:cNvSpPr txBox="1">
            <a:spLocks noGrp="1"/>
          </p:cNvSpPr>
          <p:nvPr>
            <p:ph type="body" idx="4294967295"/>
          </p:nvPr>
        </p:nvSpPr>
        <p:spPr>
          <a:xfrm>
            <a:off x="720000" y="1306440"/>
            <a:ext cx="8460000" cy="5551560"/>
          </a:xfrm>
        </p:spPr>
        <p:txBody>
          <a:bodyPr/>
          <a:lstStyle>
            <a:defPPr marL="432000" marR="0" lvl="0" indent="-324000">
              <a:spcBef>
                <a:spcPts val="0"/>
              </a:spcBef>
              <a:spcAft>
                <a:spcPts val="1412"/>
              </a:spcAft>
              <a:buSzPct val="45000"/>
              <a:buFont typeface="StarSymbol"/>
              <a:buNone/>
              <a:defRPr lang="en-US" sz="3200" b="0" i="0" u="none" strike="noStrike">
                <a:ln>
                  <a:noFill/>
                </a:ln>
                <a:solidFill>
                  <a:srgbClr val="006B6B"/>
                </a:solidFill>
                <a:latin typeface="Albany" pitchFamily="18"/>
                <a:ea typeface="Andale Sans UI" pitchFamily="2"/>
                <a:cs typeface="Tahoma" pitchFamily="2"/>
              </a:defRPr>
            </a:defPPr>
            <a:lvl1pPr marL="432000" marR="0" lvl="0" indent="-324000">
              <a:spcBef>
                <a:spcPts val="0"/>
              </a:spcBef>
              <a:spcAft>
                <a:spcPts val="1412"/>
              </a:spcAft>
              <a:buSzPct val="45000"/>
              <a:buFont typeface="StarSymbol"/>
              <a:buChar char="●"/>
              <a:defRPr lang="en-US" sz="3200" b="0" i="0" u="none" strike="noStrike">
                <a:ln>
                  <a:noFill/>
                </a:ln>
                <a:solidFill>
                  <a:srgbClr val="006B6B"/>
                </a:solidFill>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solidFill>
                  <a:srgbClr val="006B6B"/>
                </a:solidFill>
                <a:latin typeface="Albany" pitchFamily="18"/>
                <a:ea typeface="Andale Sans UI" pitchFamily="2"/>
                <a:cs typeface="Tahoma" pitchFamily="2"/>
              </a:defRPr>
            </a:lvl2pPr>
            <a:lvl3pPr marL="1296000" marR="0" lvl="2" indent="-216000">
              <a:spcBef>
                <a:spcPts val="0"/>
              </a:spcBef>
              <a:spcAft>
                <a:spcPts val="845"/>
              </a:spcAft>
              <a:buSzPct val="45000"/>
              <a:buFont typeface="StarSymbol"/>
              <a:buChar char="●"/>
              <a:defRPr lang="en-US" sz="2400" b="0" i="0" u="none" strike="noStrike">
                <a:ln>
                  <a:noFill/>
                </a:ln>
                <a:solidFill>
                  <a:srgbClr val="006B6B"/>
                </a:solidFill>
                <a:latin typeface="Albany" pitchFamily="18"/>
                <a:ea typeface="Andale Sans UI" pitchFamily="2"/>
                <a:cs typeface="Tahoma" pitchFamily="2"/>
              </a:defRPr>
            </a:lvl3pPr>
            <a:lvl4pPr marL="1728000" marR="0" lvl="3" indent="-216000">
              <a:spcBef>
                <a:spcPts val="0"/>
              </a:spcBef>
              <a:spcAft>
                <a:spcPts val="561"/>
              </a:spcAft>
              <a:buSzPct val="75000"/>
              <a:buFont typeface="StarSymbol"/>
              <a:buChar char="–"/>
              <a:defRPr lang="en-US" sz="2000" b="0" i="0" u="none" strike="noStrike">
                <a:ln>
                  <a:noFill/>
                </a:ln>
                <a:solidFill>
                  <a:srgbClr val="006B6B"/>
                </a:solidFill>
                <a:latin typeface="Albany" pitchFamily="18"/>
                <a:ea typeface="Andale Sans UI" pitchFamily="2"/>
                <a:cs typeface="Tahoma" pitchFamily="2"/>
              </a:defRPr>
            </a:lvl4pPr>
            <a:lvl5pPr marL="2160000" marR="0" lvl="4"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5pPr>
            <a:lvl6pPr marL="2592000" marR="0" lvl="5"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6pPr>
            <a:lvl7pPr marL="3024000" marR="0" lvl="6"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7pPr>
            <a:lvl8pPr marL="3456000" marR="0" lvl="7"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8pPr>
            <a:lvl9pPr marL="3887999" marR="0" lvl="8"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9pPr>
          </a:lstStyle>
          <a:p>
            <a:pPr lvl="0">
              <a:buNone/>
            </a:pPr>
            <a:r>
              <a:rPr lang="en-US" b="1" u="sng"/>
              <a:t>Advantages:</a:t>
            </a:r>
          </a:p>
          <a:p>
            <a:pPr lvl="0"/>
            <a:r>
              <a:rPr lang="en-US"/>
              <a:t>Group K-Fold helps to detect overfitting situations when the data is obtained from different subjects with several samples per-subject.</a:t>
            </a:r>
          </a:p>
          <a:p>
            <a:pPr lvl="0"/>
            <a:r>
              <a:rPr lang="en-US" b="1" u="sng"/>
              <a:t>Disadvantages:</a:t>
            </a:r>
          </a:p>
          <a:p>
            <a:pPr lvl="0"/>
            <a:r>
              <a:rPr lang="en-US"/>
              <a:t>The disadvantage of this method is that the training algorithm has to be rerun from scratch k times, which means it takes k times as much computation to make an evaluation.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b="1" u="sng"/>
              <a:t>Shuffle Split Method</a:t>
            </a:r>
          </a:p>
        </p:txBody>
      </p:sp>
      <p:sp>
        <p:nvSpPr>
          <p:cNvPr id="3" name="Text Placeholder 2"/>
          <p:cNvSpPr txBox="1">
            <a:spLocks noGrp="1"/>
          </p:cNvSpPr>
          <p:nvPr>
            <p:ph type="body" idx="4294967295"/>
          </p:nvPr>
        </p:nvSpPr>
        <p:spPr>
          <a:xfrm>
            <a:off x="720000" y="1980000"/>
            <a:ext cx="8460000" cy="5372280"/>
          </a:xfrm>
        </p:spPr>
        <p:txBody>
          <a:bodyPr/>
          <a:lstStyle>
            <a:defPPr marL="432000" marR="0" lvl="0" indent="-324000">
              <a:spcBef>
                <a:spcPts val="0"/>
              </a:spcBef>
              <a:spcAft>
                <a:spcPts val="1412"/>
              </a:spcAft>
              <a:buSzPct val="45000"/>
              <a:buFont typeface="StarSymbol"/>
              <a:buNone/>
              <a:defRPr lang="en-US" sz="3200" b="0" i="0" u="none" strike="noStrike">
                <a:ln>
                  <a:noFill/>
                </a:ln>
                <a:solidFill>
                  <a:srgbClr val="006B6B"/>
                </a:solidFill>
                <a:latin typeface="Albany" pitchFamily="18"/>
                <a:ea typeface="Andale Sans UI" pitchFamily="2"/>
                <a:cs typeface="Tahoma" pitchFamily="2"/>
              </a:defRPr>
            </a:defPPr>
            <a:lvl1pPr marL="432000" marR="0" lvl="0" indent="-324000">
              <a:spcBef>
                <a:spcPts val="0"/>
              </a:spcBef>
              <a:spcAft>
                <a:spcPts val="1412"/>
              </a:spcAft>
              <a:buSzPct val="45000"/>
              <a:buFont typeface="StarSymbol"/>
              <a:buChar char="●"/>
              <a:defRPr lang="en-US" sz="3200" b="0" i="0" u="none" strike="noStrike">
                <a:ln>
                  <a:noFill/>
                </a:ln>
                <a:solidFill>
                  <a:srgbClr val="006B6B"/>
                </a:solidFill>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solidFill>
                  <a:srgbClr val="006B6B"/>
                </a:solidFill>
                <a:latin typeface="Albany" pitchFamily="18"/>
                <a:ea typeface="Andale Sans UI" pitchFamily="2"/>
                <a:cs typeface="Tahoma" pitchFamily="2"/>
              </a:defRPr>
            </a:lvl2pPr>
            <a:lvl3pPr marL="1296000" marR="0" lvl="2" indent="-216000">
              <a:spcBef>
                <a:spcPts val="0"/>
              </a:spcBef>
              <a:spcAft>
                <a:spcPts val="845"/>
              </a:spcAft>
              <a:buSzPct val="45000"/>
              <a:buFont typeface="StarSymbol"/>
              <a:buChar char="●"/>
              <a:defRPr lang="en-US" sz="2400" b="0" i="0" u="none" strike="noStrike">
                <a:ln>
                  <a:noFill/>
                </a:ln>
                <a:solidFill>
                  <a:srgbClr val="006B6B"/>
                </a:solidFill>
                <a:latin typeface="Albany" pitchFamily="18"/>
                <a:ea typeface="Andale Sans UI" pitchFamily="2"/>
                <a:cs typeface="Tahoma" pitchFamily="2"/>
              </a:defRPr>
            </a:lvl3pPr>
            <a:lvl4pPr marL="1728000" marR="0" lvl="3" indent="-216000">
              <a:spcBef>
                <a:spcPts val="0"/>
              </a:spcBef>
              <a:spcAft>
                <a:spcPts val="561"/>
              </a:spcAft>
              <a:buSzPct val="75000"/>
              <a:buFont typeface="StarSymbol"/>
              <a:buChar char="–"/>
              <a:defRPr lang="en-US" sz="2000" b="0" i="0" u="none" strike="noStrike">
                <a:ln>
                  <a:noFill/>
                </a:ln>
                <a:solidFill>
                  <a:srgbClr val="006B6B"/>
                </a:solidFill>
                <a:latin typeface="Albany" pitchFamily="18"/>
                <a:ea typeface="Andale Sans UI" pitchFamily="2"/>
                <a:cs typeface="Tahoma" pitchFamily="2"/>
              </a:defRPr>
            </a:lvl4pPr>
            <a:lvl5pPr marL="2160000" marR="0" lvl="4"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5pPr>
            <a:lvl6pPr marL="2592000" marR="0" lvl="5"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6pPr>
            <a:lvl7pPr marL="3024000" marR="0" lvl="6"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7pPr>
            <a:lvl8pPr marL="3456000" marR="0" lvl="7"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8pPr>
            <a:lvl9pPr marL="3887999" marR="0" lvl="8"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9pPr>
          </a:lstStyle>
          <a:p>
            <a:pPr lvl="0"/>
            <a:r>
              <a:rPr lang="en-US"/>
              <a:t>ShuffleSplit will randomly sample your entire dataset during each iteration to generate a training set and a test set.</a:t>
            </a:r>
          </a:p>
          <a:p>
            <a:pPr lvl="0"/>
            <a:r>
              <a:rPr lang="en-US"/>
              <a:t>The test_size and train_size parameters control how large the test and training test set should be for each iteration. Since you are sampling from the entire dataset during each iteration, values selected during one iteration, could be selected again during another iteration.</a:t>
            </a:r>
          </a:p>
          <a:p>
            <a:pPr lvl="0"/>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Advantages and Disadvantages</a:t>
            </a:r>
          </a:p>
        </p:txBody>
      </p:sp>
      <p:sp>
        <p:nvSpPr>
          <p:cNvPr id="3" name="Text Placeholder 2"/>
          <p:cNvSpPr txBox="1">
            <a:spLocks noGrp="1"/>
          </p:cNvSpPr>
          <p:nvPr>
            <p:ph type="body" idx="4294967295"/>
          </p:nvPr>
        </p:nvSpPr>
        <p:spPr>
          <a:xfrm>
            <a:off x="822960" y="1737359"/>
            <a:ext cx="8460000" cy="5095800"/>
          </a:xfrm>
        </p:spPr>
        <p:txBody>
          <a:bodyPr/>
          <a:lstStyle>
            <a:defPPr marL="432000" marR="0" lvl="0" indent="-324000">
              <a:spcBef>
                <a:spcPts val="0"/>
              </a:spcBef>
              <a:spcAft>
                <a:spcPts val="1412"/>
              </a:spcAft>
              <a:buSzPct val="45000"/>
              <a:buFont typeface="StarSymbol"/>
              <a:buNone/>
              <a:defRPr lang="en-US" sz="3200" b="0" i="0" u="none" strike="noStrike">
                <a:ln>
                  <a:noFill/>
                </a:ln>
                <a:solidFill>
                  <a:srgbClr val="006B6B"/>
                </a:solidFill>
                <a:latin typeface="Albany" pitchFamily="18"/>
                <a:ea typeface="Andale Sans UI" pitchFamily="2"/>
                <a:cs typeface="Tahoma" pitchFamily="2"/>
              </a:defRPr>
            </a:defPPr>
            <a:lvl1pPr marL="432000" marR="0" lvl="0" indent="-324000">
              <a:spcBef>
                <a:spcPts val="0"/>
              </a:spcBef>
              <a:spcAft>
                <a:spcPts val="1412"/>
              </a:spcAft>
              <a:buSzPct val="45000"/>
              <a:buFont typeface="StarSymbol"/>
              <a:buChar char="●"/>
              <a:defRPr lang="en-US" sz="3200" b="0" i="0" u="none" strike="noStrike">
                <a:ln>
                  <a:noFill/>
                </a:ln>
                <a:solidFill>
                  <a:srgbClr val="006B6B"/>
                </a:solidFill>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solidFill>
                  <a:srgbClr val="006B6B"/>
                </a:solidFill>
                <a:latin typeface="Albany" pitchFamily="18"/>
                <a:ea typeface="Andale Sans UI" pitchFamily="2"/>
                <a:cs typeface="Tahoma" pitchFamily="2"/>
              </a:defRPr>
            </a:lvl2pPr>
            <a:lvl3pPr marL="1296000" marR="0" lvl="2" indent="-216000">
              <a:spcBef>
                <a:spcPts val="0"/>
              </a:spcBef>
              <a:spcAft>
                <a:spcPts val="845"/>
              </a:spcAft>
              <a:buSzPct val="45000"/>
              <a:buFont typeface="StarSymbol"/>
              <a:buChar char="●"/>
              <a:defRPr lang="en-US" sz="2400" b="0" i="0" u="none" strike="noStrike">
                <a:ln>
                  <a:noFill/>
                </a:ln>
                <a:solidFill>
                  <a:srgbClr val="006B6B"/>
                </a:solidFill>
                <a:latin typeface="Albany" pitchFamily="18"/>
                <a:ea typeface="Andale Sans UI" pitchFamily="2"/>
                <a:cs typeface="Tahoma" pitchFamily="2"/>
              </a:defRPr>
            </a:lvl3pPr>
            <a:lvl4pPr marL="1728000" marR="0" lvl="3" indent="-216000">
              <a:spcBef>
                <a:spcPts val="0"/>
              </a:spcBef>
              <a:spcAft>
                <a:spcPts val="561"/>
              </a:spcAft>
              <a:buSzPct val="75000"/>
              <a:buFont typeface="StarSymbol"/>
              <a:buChar char="–"/>
              <a:defRPr lang="en-US" sz="2000" b="0" i="0" u="none" strike="noStrike">
                <a:ln>
                  <a:noFill/>
                </a:ln>
                <a:solidFill>
                  <a:srgbClr val="006B6B"/>
                </a:solidFill>
                <a:latin typeface="Albany" pitchFamily="18"/>
                <a:ea typeface="Andale Sans UI" pitchFamily="2"/>
                <a:cs typeface="Tahoma" pitchFamily="2"/>
              </a:defRPr>
            </a:lvl4pPr>
            <a:lvl5pPr marL="2160000" marR="0" lvl="4"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5pPr>
            <a:lvl6pPr marL="2592000" marR="0" lvl="5"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6pPr>
            <a:lvl7pPr marL="3024000" marR="0" lvl="6"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7pPr>
            <a:lvl8pPr marL="3456000" marR="0" lvl="7"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8pPr>
            <a:lvl9pPr marL="3887999" marR="0" lvl="8"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9pPr>
          </a:lstStyle>
          <a:p>
            <a:pPr lvl="0">
              <a:buNone/>
            </a:pPr>
            <a:r>
              <a:rPr lang="en-US" b="1" u="sng"/>
              <a:t>Advantages:</a:t>
            </a:r>
          </a:p>
          <a:p>
            <a:pPr lvl="0"/>
            <a:r>
              <a:rPr lang="en-US"/>
              <a:t>The shuffle parameter is needed to prevent non-random assignment to to train and test set. With shuffle=True you split the data randomly.</a:t>
            </a:r>
          </a:p>
          <a:p>
            <a:pPr lvl="0"/>
            <a:r>
              <a:rPr lang="en-US" b="1" u="sng"/>
              <a:t>Disadvantages:</a:t>
            </a:r>
          </a:p>
          <a:p>
            <a:pPr lvl="0"/>
            <a:r>
              <a:rPr lang="en-US"/>
              <a:t>Your dataset is huge, so shuffling makes the whole pipeline a little bit slower. If that is the case, you probably don't want to use scikit-learn pipelines for preprocessing as well.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b="1" u="sng"/>
              <a:t>Stratified Shuffle Split Method</a:t>
            </a:r>
          </a:p>
        </p:txBody>
      </p:sp>
      <p:sp>
        <p:nvSpPr>
          <p:cNvPr id="3" name="Text Placeholder 2"/>
          <p:cNvSpPr txBox="1">
            <a:spLocks noGrp="1"/>
          </p:cNvSpPr>
          <p:nvPr>
            <p:ph type="body" idx="4294967295"/>
          </p:nvPr>
        </p:nvSpPr>
        <p:spPr/>
        <p:txBody>
          <a:bodyPr/>
          <a:lstStyle>
            <a:defPPr marL="432000" marR="0" lvl="0" indent="-324000">
              <a:spcBef>
                <a:spcPts val="0"/>
              </a:spcBef>
              <a:spcAft>
                <a:spcPts val="1412"/>
              </a:spcAft>
              <a:buSzPct val="45000"/>
              <a:buFont typeface="StarSymbol"/>
              <a:buNone/>
              <a:defRPr lang="en-US" sz="3200" b="0" i="0" u="none" strike="noStrike">
                <a:ln>
                  <a:noFill/>
                </a:ln>
                <a:solidFill>
                  <a:srgbClr val="006B6B"/>
                </a:solidFill>
                <a:latin typeface="Albany" pitchFamily="18"/>
                <a:ea typeface="Andale Sans UI" pitchFamily="2"/>
                <a:cs typeface="Tahoma" pitchFamily="2"/>
              </a:defRPr>
            </a:defPPr>
            <a:lvl1pPr marL="432000" marR="0" lvl="0" indent="-324000">
              <a:spcBef>
                <a:spcPts val="0"/>
              </a:spcBef>
              <a:spcAft>
                <a:spcPts val="1412"/>
              </a:spcAft>
              <a:buSzPct val="45000"/>
              <a:buFont typeface="StarSymbol"/>
              <a:buChar char="●"/>
              <a:defRPr lang="en-US" sz="3200" b="0" i="0" u="none" strike="noStrike">
                <a:ln>
                  <a:noFill/>
                </a:ln>
                <a:solidFill>
                  <a:srgbClr val="006B6B"/>
                </a:solidFill>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solidFill>
                  <a:srgbClr val="006B6B"/>
                </a:solidFill>
                <a:latin typeface="Albany" pitchFamily="18"/>
                <a:ea typeface="Andale Sans UI" pitchFamily="2"/>
                <a:cs typeface="Tahoma" pitchFamily="2"/>
              </a:defRPr>
            </a:lvl2pPr>
            <a:lvl3pPr marL="1296000" marR="0" lvl="2" indent="-216000">
              <a:spcBef>
                <a:spcPts val="0"/>
              </a:spcBef>
              <a:spcAft>
                <a:spcPts val="845"/>
              </a:spcAft>
              <a:buSzPct val="45000"/>
              <a:buFont typeface="StarSymbol"/>
              <a:buChar char="●"/>
              <a:defRPr lang="en-US" sz="2400" b="0" i="0" u="none" strike="noStrike">
                <a:ln>
                  <a:noFill/>
                </a:ln>
                <a:solidFill>
                  <a:srgbClr val="006B6B"/>
                </a:solidFill>
                <a:latin typeface="Albany" pitchFamily="18"/>
                <a:ea typeface="Andale Sans UI" pitchFamily="2"/>
                <a:cs typeface="Tahoma" pitchFamily="2"/>
              </a:defRPr>
            </a:lvl3pPr>
            <a:lvl4pPr marL="1728000" marR="0" lvl="3" indent="-216000">
              <a:spcBef>
                <a:spcPts val="0"/>
              </a:spcBef>
              <a:spcAft>
                <a:spcPts val="561"/>
              </a:spcAft>
              <a:buSzPct val="75000"/>
              <a:buFont typeface="StarSymbol"/>
              <a:buChar char="–"/>
              <a:defRPr lang="en-US" sz="2000" b="0" i="0" u="none" strike="noStrike">
                <a:ln>
                  <a:noFill/>
                </a:ln>
                <a:solidFill>
                  <a:srgbClr val="006B6B"/>
                </a:solidFill>
                <a:latin typeface="Albany" pitchFamily="18"/>
                <a:ea typeface="Andale Sans UI" pitchFamily="2"/>
                <a:cs typeface="Tahoma" pitchFamily="2"/>
              </a:defRPr>
            </a:lvl4pPr>
            <a:lvl5pPr marL="2160000" marR="0" lvl="4"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5pPr>
            <a:lvl6pPr marL="2592000" marR="0" lvl="5"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6pPr>
            <a:lvl7pPr marL="3024000" marR="0" lvl="6"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7pPr>
            <a:lvl8pPr marL="3456000" marR="0" lvl="7"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8pPr>
            <a:lvl9pPr marL="3887999" marR="0" lvl="8"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9pPr>
          </a:lstStyle>
          <a:p>
            <a:pPr lvl="0"/>
            <a:r>
              <a:rPr lang="en-US"/>
              <a:t>Provides train/test indices to split data in train/test sets.</a:t>
            </a:r>
          </a:p>
          <a:p>
            <a:pPr lvl="0"/>
            <a:r>
              <a:rPr lang="en-US"/>
              <a:t>This cross-validation object is a merge of StratifiedKFold and ShuffleSplit, which returns stratified randomized folds. Hence, the folds are made by preserving the percentage of samples for each class.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49312" y="274637"/>
            <a:ext cx="8640000" cy="102348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Advantages and Disadvantages</a:t>
            </a:r>
          </a:p>
        </p:txBody>
      </p:sp>
      <p:sp>
        <p:nvSpPr>
          <p:cNvPr id="3" name="Text Placeholder 2"/>
          <p:cNvSpPr txBox="1">
            <a:spLocks noGrp="1"/>
          </p:cNvSpPr>
          <p:nvPr>
            <p:ph type="body" idx="4294967295"/>
          </p:nvPr>
        </p:nvSpPr>
        <p:spPr>
          <a:xfrm>
            <a:off x="773112" y="1112837"/>
            <a:ext cx="8460000" cy="5910120"/>
          </a:xfrm>
        </p:spPr>
        <p:txBody>
          <a:bodyPr/>
          <a:lstStyle>
            <a:defPPr marL="432000" marR="0" lvl="0" indent="-324000">
              <a:spcBef>
                <a:spcPts val="0"/>
              </a:spcBef>
              <a:spcAft>
                <a:spcPts val="1412"/>
              </a:spcAft>
              <a:buSzPct val="45000"/>
              <a:buFont typeface="StarSymbol"/>
              <a:buNone/>
              <a:defRPr lang="en-US" sz="3200" b="0" i="0" u="none" strike="noStrike">
                <a:ln>
                  <a:noFill/>
                </a:ln>
                <a:solidFill>
                  <a:srgbClr val="006B6B"/>
                </a:solidFill>
                <a:latin typeface="Albany" pitchFamily="18"/>
                <a:ea typeface="Andale Sans UI" pitchFamily="2"/>
                <a:cs typeface="Tahoma" pitchFamily="2"/>
              </a:defRPr>
            </a:defPPr>
            <a:lvl1pPr marL="432000" marR="0" lvl="0" indent="-324000">
              <a:spcBef>
                <a:spcPts val="0"/>
              </a:spcBef>
              <a:spcAft>
                <a:spcPts val="1412"/>
              </a:spcAft>
              <a:buSzPct val="45000"/>
              <a:buFont typeface="StarSymbol"/>
              <a:buChar char="●"/>
              <a:defRPr lang="en-US" sz="3200" b="0" i="0" u="none" strike="noStrike">
                <a:ln>
                  <a:noFill/>
                </a:ln>
                <a:solidFill>
                  <a:srgbClr val="006B6B"/>
                </a:solidFill>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solidFill>
                  <a:srgbClr val="006B6B"/>
                </a:solidFill>
                <a:latin typeface="Albany" pitchFamily="18"/>
                <a:ea typeface="Andale Sans UI" pitchFamily="2"/>
                <a:cs typeface="Tahoma" pitchFamily="2"/>
              </a:defRPr>
            </a:lvl2pPr>
            <a:lvl3pPr marL="1296000" marR="0" lvl="2" indent="-216000">
              <a:spcBef>
                <a:spcPts val="0"/>
              </a:spcBef>
              <a:spcAft>
                <a:spcPts val="845"/>
              </a:spcAft>
              <a:buSzPct val="45000"/>
              <a:buFont typeface="StarSymbol"/>
              <a:buChar char="●"/>
              <a:defRPr lang="en-US" sz="2400" b="0" i="0" u="none" strike="noStrike">
                <a:ln>
                  <a:noFill/>
                </a:ln>
                <a:solidFill>
                  <a:srgbClr val="006B6B"/>
                </a:solidFill>
                <a:latin typeface="Albany" pitchFamily="18"/>
                <a:ea typeface="Andale Sans UI" pitchFamily="2"/>
                <a:cs typeface="Tahoma" pitchFamily="2"/>
              </a:defRPr>
            </a:lvl3pPr>
            <a:lvl4pPr marL="1728000" marR="0" lvl="3" indent="-216000">
              <a:spcBef>
                <a:spcPts val="0"/>
              </a:spcBef>
              <a:spcAft>
                <a:spcPts val="561"/>
              </a:spcAft>
              <a:buSzPct val="75000"/>
              <a:buFont typeface="StarSymbol"/>
              <a:buChar char="–"/>
              <a:defRPr lang="en-US" sz="2000" b="0" i="0" u="none" strike="noStrike">
                <a:ln>
                  <a:noFill/>
                </a:ln>
                <a:solidFill>
                  <a:srgbClr val="006B6B"/>
                </a:solidFill>
                <a:latin typeface="Albany" pitchFamily="18"/>
                <a:ea typeface="Andale Sans UI" pitchFamily="2"/>
                <a:cs typeface="Tahoma" pitchFamily="2"/>
              </a:defRPr>
            </a:lvl4pPr>
            <a:lvl5pPr marL="2160000" marR="0" lvl="4"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5pPr>
            <a:lvl6pPr marL="2592000" marR="0" lvl="5"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6pPr>
            <a:lvl7pPr marL="3024000" marR="0" lvl="6"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7pPr>
            <a:lvl8pPr marL="3456000" marR="0" lvl="7"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8pPr>
            <a:lvl9pPr marL="3887999" marR="0" lvl="8"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9pPr>
          </a:lstStyle>
          <a:p>
            <a:pPr lvl="0">
              <a:buNone/>
            </a:pPr>
            <a:r>
              <a:rPr lang="en-US" b="1" u="sng" dirty="0"/>
              <a:t>Advantages:</a:t>
            </a:r>
          </a:p>
          <a:p>
            <a:pPr lvl="0"/>
            <a:r>
              <a:rPr lang="en-US" dirty="0"/>
              <a:t>A stratified sample can provide greater precision than a simple random sample of the same size.</a:t>
            </a:r>
          </a:p>
          <a:p>
            <a:pPr lvl="0"/>
            <a:r>
              <a:rPr lang="en-US" dirty="0"/>
              <a:t>Because it provides greater precision, a stratified sample often requires a smaller sample, which saves money.</a:t>
            </a:r>
          </a:p>
          <a:p>
            <a:pPr lvl="0"/>
            <a:r>
              <a:rPr lang="en-US" b="1" u="sng" dirty="0"/>
              <a:t>Disadvantages:</a:t>
            </a:r>
          </a:p>
          <a:p>
            <a:pPr lvl="0"/>
            <a:r>
              <a:rPr lang="en-US" dirty="0"/>
              <a:t>Difficult to do if you must divide stratum</a:t>
            </a:r>
          </a:p>
          <a:p>
            <a:pPr lvl="0"/>
            <a:r>
              <a:rPr lang="en-US" dirty="0"/>
              <a:t>Formulas for SD &amp; confidence intervals are more complicated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20000" y="96454"/>
            <a:ext cx="8640000" cy="1911292"/>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b="1" u="sng" dirty="0"/>
              <a:t/>
            </a:r>
            <a:br>
              <a:rPr lang="en-US" b="1" u="sng" dirty="0"/>
            </a:br>
            <a:r>
              <a:rPr lang="en-US" b="1" u="sng" dirty="0"/>
              <a:t/>
            </a:r>
            <a:br>
              <a:rPr lang="en-US" b="1" u="sng" dirty="0"/>
            </a:br>
            <a:r>
              <a:rPr lang="en-US" b="1" u="sng" dirty="0" smtClean="0"/>
              <a:t>Introduction</a:t>
            </a:r>
            <a:endParaRPr lang="en-US" b="1" u="sng" dirty="0"/>
          </a:p>
        </p:txBody>
      </p:sp>
      <p:sp>
        <p:nvSpPr>
          <p:cNvPr id="3" name="TextBox 2"/>
          <p:cNvSpPr txBox="1"/>
          <p:nvPr/>
        </p:nvSpPr>
        <p:spPr>
          <a:xfrm>
            <a:off x="1577397" y="2103437"/>
            <a:ext cx="7315200" cy="3664878"/>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defRPr sz="3200"/>
            </a:pPr>
            <a:endParaRPr lang="en-US" sz="2800" b="0" i="0" u="none" strike="noStrike" kern="1200" dirty="0">
              <a:ln>
                <a:noFill/>
              </a:ln>
              <a:latin typeface="Arial" pitchFamily="18"/>
              <a:ea typeface="Microsoft YaHei" pitchFamily="2"/>
              <a:cs typeface="Lucida Sans" pitchFamily="2"/>
            </a:endParaRPr>
          </a:p>
          <a:p>
            <a:pPr marL="0" marR="0" lvl="0" indent="0" algn="ctr" rtl="0" hangingPunct="0">
              <a:lnSpc>
                <a:spcPct val="100000"/>
              </a:lnSpc>
              <a:spcBef>
                <a:spcPts val="0"/>
              </a:spcBef>
              <a:spcAft>
                <a:spcPts val="0"/>
              </a:spcAft>
              <a:buNone/>
              <a:tabLst/>
              <a:defRPr sz="3200"/>
            </a:pPr>
            <a:r>
              <a:rPr lang="en-US" sz="2800" b="0" i="0" u="none" strike="noStrike" kern="1200" dirty="0">
                <a:ln>
                  <a:noFill/>
                </a:ln>
                <a:solidFill>
                  <a:schemeClr val="accent5">
                    <a:lumMod val="75000"/>
                  </a:schemeClr>
                </a:solidFill>
                <a:latin typeface="Arial" pitchFamily="18"/>
                <a:ea typeface="Microsoft YaHei" pitchFamily="2"/>
                <a:cs typeface="Lucida Sans" pitchFamily="2"/>
              </a:rPr>
              <a:t>The topic of my presentation is to present </a:t>
            </a:r>
            <a:r>
              <a:rPr lang="en-US" sz="2800" b="0" i="0" u="none" strike="noStrike" kern="1200" dirty="0" smtClean="0">
                <a:ln>
                  <a:noFill/>
                </a:ln>
                <a:solidFill>
                  <a:schemeClr val="accent5">
                    <a:lumMod val="75000"/>
                  </a:schemeClr>
                </a:solidFill>
                <a:latin typeface="Arial" pitchFamily="18"/>
                <a:ea typeface="Microsoft YaHei" pitchFamily="2"/>
                <a:cs typeface="Lucida Sans" pitchFamily="2"/>
              </a:rPr>
              <a:t>all</a:t>
            </a:r>
          </a:p>
          <a:p>
            <a:pPr marL="0" marR="0" lvl="0" indent="0" algn="ctr" rtl="0" hangingPunct="0">
              <a:lnSpc>
                <a:spcPct val="100000"/>
              </a:lnSpc>
              <a:spcBef>
                <a:spcPts val="0"/>
              </a:spcBef>
              <a:spcAft>
                <a:spcPts val="0"/>
              </a:spcAft>
              <a:buNone/>
              <a:tabLst/>
              <a:defRPr sz="3200"/>
            </a:pPr>
            <a:r>
              <a:rPr lang="en-US" sz="2800" dirty="0">
                <a:solidFill>
                  <a:schemeClr val="accent5">
                    <a:lumMod val="75000"/>
                  </a:schemeClr>
                </a:solidFill>
                <a:latin typeface="Arial" pitchFamily="18"/>
                <a:ea typeface="Microsoft YaHei" pitchFamily="2"/>
                <a:cs typeface="Lucida Sans" pitchFamily="2"/>
              </a:rPr>
              <a:t>t</a:t>
            </a:r>
            <a:r>
              <a:rPr lang="en-US" sz="2800" b="0" i="0" u="none" strike="noStrike" kern="1200" dirty="0" smtClean="0">
                <a:ln>
                  <a:noFill/>
                </a:ln>
                <a:solidFill>
                  <a:schemeClr val="accent5">
                    <a:lumMod val="75000"/>
                  </a:schemeClr>
                </a:solidFill>
                <a:latin typeface="Arial" pitchFamily="18"/>
                <a:ea typeface="Microsoft YaHei" pitchFamily="2"/>
                <a:cs typeface="Lucida Sans" pitchFamily="2"/>
              </a:rPr>
              <a:t>he </a:t>
            </a:r>
            <a:r>
              <a:rPr lang="en-US" sz="2800" b="0" i="0" u="none" strike="noStrike" kern="1200" dirty="0">
                <a:ln>
                  <a:noFill/>
                </a:ln>
                <a:solidFill>
                  <a:schemeClr val="accent5">
                    <a:lumMod val="75000"/>
                  </a:schemeClr>
                </a:solidFill>
                <a:latin typeface="Arial" pitchFamily="18"/>
                <a:ea typeface="Microsoft YaHei" pitchFamily="2"/>
                <a:cs typeface="Lucida Sans" pitchFamily="2"/>
              </a:rPr>
              <a:t>cross validation techniques along with </a:t>
            </a:r>
            <a:endParaRPr lang="en-US" sz="2800" b="0" i="0" u="none" strike="noStrike" kern="1200" dirty="0" smtClean="0">
              <a:ln>
                <a:noFill/>
              </a:ln>
              <a:solidFill>
                <a:schemeClr val="accent5">
                  <a:lumMod val="75000"/>
                </a:schemeClr>
              </a:solidFill>
              <a:latin typeface="Arial" pitchFamily="18"/>
              <a:ea typeface="Microsoft YaHei" pitchFamily="2"/>
              <a:cs typeface="Lucida Sans" pitchFamily="2"/>
            </a:endParaRPr>
          </a:p>
          <a:p>
            <a:pPr marL="0" marR="0" lvl="0" indent="0" algn="ctr" rtl="0" hangingPunct="0">
              <a:lnSpc>
                <a:spcPct val="100000"/>
              </a:lnSpc>
              <a:spcBef>
                <a:spcPts val="0"/>
              </a:spcBef>
              <a:spcAft>
                <a:spcPts val="0"/>
              </a:spcAft>
              <a:buNone/>
              <a:tabLst/>
              <a:defRPr sz="3200"/>
            </a:pPr>
            <a:r>
              <a:rPr lang="en-US" sz="2800" b="0" i="0" u="none" strike="noStrike" kern="1200" dirty="0" smtClean="0">
                <a:ln>
                  <a:noFill/>
                </a:ln>
                <a:solidFill>
                  <a:schemeClr val="accent5">
                    <a:lumMod val="75000"/>
                  </a:schemeClr>
                </a:solidFill>
                <a:latin typeface="Arial" pitchFamily="18"/>
                <a:ea typeface="Microsoft YaHei" pitchFamily="2"/>
                <a:cs typeface="Lucida Sans" pitchFamily="2"/>
              </a:rPr>
              <a:t>advantages </a:t>
            </a:r>
            <a:r>
              <a:rPr lang="en-US" sz="2800" b="0" i="0" u="none" strike="noStrike" kern="1200" dirty="0">
                <a:ln>
                  <a:noFill/>
                </a:ln>
                <a:solidFill>
                  <a:schemeClr val="accent5">
                    <a:lumMod val="75000"/>
                  </a:schemeClr>
                </a:solidFill>
                <a:latin typeface="Arial" pitchFamily="18"/>
                <a:ea typeface="Microsoft YaHei" pitchFamily="2"/>
                <a:cs typeface="Lucida Sans" pitchFamily="2"/>
              </a:rPr>
              <a:t>and disadvantages of all.</a:t>
            </a:r>
          </a:p>
        </p:txBody>
      </p:sp>
      <p:pic>
        <p:nvPicPr>
          <p:cNvPr id="1026" name="Picture 2" descr="C:\Users\Ali Enterprises\Desktop\imag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8100" y="4160837"/>
            <a:ext cx="4800600" cy="21913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b="1" u="sng"/>
              <a:t>Group Shuffle Split Method</a:t>
            </a:r>
          </a:p>
        </p:txBody>
      </p:sp>
      <p:sp>
        <p:nvSpPr>
          <p:cNvPr id="3" name="Text Placeholder 2"/>
          <p:cNvSpPr txBox="1">
            <a:spLocks noGrp="1"/>
          </p:cNvSpPr>
          <p:nvPr>
            <p:ph type="body" idx="4294967295"/>
          </p:nvPr>
        </p:nvSpPr>
        <p:spPr>
          <a:xfrm>
            <a:off x="914400" y="1800000"/>
            <a:ext cx="8460000" cy="4417920"/>
          </a:xfrm>
        </p:spPr>
        <p:txBody>
          <a:bodyPr/>
          <a:lstStyle>
            <a:defPPr marL="432000" marR="0" lvl="0" indent="-324000">
              <a:spcBef>
                <a:spcPts val="0"/>
              </a:spcBef>
              <a:spcAft>
                <a:spcPts val="1412"/>
              </a:spcAft>
              <a:buSzPct val="45000"/>
              <a:buFont typeface="StarSymbol"/>
              <a:buNone/>
              <a:defRPr lang="en-US" sz="3200" b="0" i="0" u="none" strike="noStrike">
                <a:ln>
                  <a:noFill/>
                </a:ln>
                <a:solidFill>
                  <a:srgbClr val="006B6B"/>
                </a:solidFill>
                <a:latin typeface="Albany" pitchFamily="18"/>
                <a:ea typeface="Andale Sans UI" pitchFamily="2"/>
                <a:cs typeface="Tahoma" pitchFamily="2"/>
              </a:defRPr>
            </a:defPPr>
            <a:lvl1pPr marL="432000" marR="0" lvl="0" indent="-324000">
              <a:spcBef>
                <a:spcPts val="0"/>
              </a:spcBef>
              <a:spcAft>
                <a:spcPts val="1412"/>
              </a:spcAft>
              <a:buSzPct val="45000"/>
              <a:buFont typeface="StarSymbol"/>
              <a:buChar char="●"/>
              <a:defRPr lang="en-US" sz="3200" b="0" i="0" u="none" strike="noStrike">
                <a:ln>
                  <a:noFill/>
                </a:ln>
                <a:solidFill>
                  <a:srgbClr val="006B6B"/>
                </a:solidFill>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solidFill>
                  <a:srgbClr val="006B6B"/>
                </a:solidFill>
                <a:latin typeface="Albany" pitchFamily="18"/>
                <a:ea typeface="Andale Sans UI" pitchFamily="2"/>
                <a:cs typeface="Tahoma" pitchFamily="2"/>
              </a:defRPr>
            </a:lvl2pPr>
            <a:lvl3pPr marL="1296000" marR="0" lvl="2" indent="-216000">
              <a:spcBef>
                <a:spcPts val="0"/>
              </a:spcBef>
              <a:spcAft>
                <a:spcPts val="845"/>
              </a:spcAft>
              <a:buSzPct val="45000"/>
              <a:buFont typeface="StarSymbol"/>
              <a:buChar char="●"/>
              <a:defRPr lang="en-US" sz="2400" b="0" i="0" u="none" strike="noStrike">
                <a:ln>
                  <a:noFill/>
                </a:ln>
                <a:solidFill>
                  <a:srgbClr val="006B6B"/>
                </a:solidFill>
                <a:latin typeface="Albany" pitchFamily="18"/>
                <a:ea typeface="Andale Sans UI" pitchFamily="2"/>
                <a:cs typeface="Tahoma" pitchFamily="2"/>
              </a:defRPr>
            </a:lvl3pPr>
            <a:lvl4pPr marL="1728000" marR="0" lvl="3" indent="-216000">
              <a:spcBef>
                <a:spcPts val="0"/>
              </a:spcBef>
              <a:spcAft>
                <a:spcPts val="561"/>
              </a:spcAft>
              <a:buSzPct val="75000"/>
              <a:buFont typeface="StarSymbol"/>
              <a:buChar char="–"/>
              <a:defRPr lang="en-US" sz="2000" b="0" i="0" u="none" strike="noStrike">
                <a:ln>
                  <a:noFill/>
                </a:ln>
                <a:solidFill>
                  <a:srgbClr val="006B6B"/>
                </a:solidFill>
                <a:latin typeface="Albany" pitchFamily="18"/>
                <a:ea typeface="Andale Sans UI" pitchFamily="2"/>
                <a:cs typeface="Tahoma" pitchFamily="2"/>
              </a:defRPr>
            </a:lvl4pPr>
            <a:lvl5pPr marL="2160000" marR="0" lvl="4"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5pPr>
            <a:lvl6pPr marL="2592000" marR="0" lvl="5"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6pPr>
            <a:lvl7pPr marL="3024000" marR="0" lvl="6"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7pPr>
            <a:lvl8pPr marL="3456000" marR="0" lvl="7"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8pPr>
            <a:lvl9pPr marL="3887999" marR="0" lvl="8"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9pPr>
          </a:lstStyle>
          <a:p>
            <a:pPr lvl="0"/>
            <a:r>
              <a:rPr lang="en-US" sz="2600"/>
              <a:t>Provides randomized train/test indices to split data according to a third-party provided group.</a:t>
            </a:r>
          </a:p>
          <a:p>
            <a:pPr lvl="0"/>
            <a:r>
              <a:rPr lang="en-US" sz="2600"/>
              <a:t> This group information can be used to encode arbitrary domain specific stratifications of the samples as integers.</a:t>
            </a:r>
          </a:p>
          <a:p>
            <a:pPr lvl="0"/>
            <a:r>
              <a:rPr lang="en-US" sz="2600"/>
              <a:t>The difference between LeavePGroupsOut and GroupShuffleSplit is that the former generates splits using all subsets of size p unique groups, whereas GroupShuffleSplit generates a user-determined number of random test splits, each with a user-determined fraction of unique groups.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Advantages and Disadvantages</a:t>
            </a:r>
          </a:p>
        </p:txBody>
      </p:sp>
      <p:sp>
        <p:nvSpPr>
          <p:cNvPr id="3" name="Text Placeholder 2"/>
          <p:cNvSpPr txBox="1">
            <a:spLocks noGrp="1"/>
          </p:cNvSpPr>
          <p:nvPr>
            <p:ph type="body" idx="4294967295"/>
          </p:nvPr>
        </p:nvSpPr>
        <p:spPr>
          <a:xfrm>
            <a:off x="720000" y="1980000"/>
            <a:ext cx="8460000" cy="4184279"/>
          </a:xfrm>
        </p:spPr>
        <p:txBody>
          <a:bodyPr/>
          <a:lstStyle>
            <a:defPPr marL="432000" marR="0" lvl="0" indent="-324000">
              <a:spcBef>
                <a:spcPts val="0"/>
              </a:spcBef>
              <a:spcAft>
                <a:spcPts val="1412"/>
              </a:spcAft>
              <a:buSzPct val="45000"/>
              <a:buFont typeface="StarSymbol"/>
              <a:buNone/>
              <a:defRPr lang="en-US" sz="3200" b="0" i="0" u="none" strike="noStrike">
                <a:ln>
                  <a:noFill/>
                </a:ln>
                <a:solidFill>
                  <a:srgbClr val="006B6B"/>
                </a:solidFill>
                <a:latin typeface="Albany" pitchFamily="18"/>
                <a:ea typeface="Andale Sans UI" pitchFamily="2"/>
                <a:cs typeface="Tahoma" pitchFamily="2"/>
              </a:defRPr>
            </a:defPPr>
            <a:lvl1pPr marL="432000" marR="0" lvl="0" indent="-324000">
              <a:spcBef>
                <a:spcPts val="0"/>
              </a:spcBef>
              <a:spcAft>
                <a:spcPts val="1412"/>
              </a:spcAft>
              <a:buSzPct val="45000"/>
              <a:buFont typeface="StarSymbol"/>
              <a:buChar char="●"/>
              <a:defRPr lang="en-US" sz="3200" b="0" i="0" u="none" strike="noStrike">
                <a:ln>
                  <a:noFill/>
                </a:ln>
                <a:solidFill>
                  <a:srgbClr val="006B6B"/>
                </a:solidFill>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solidFill>
                  <a:srgbClr val="006B6B"/>
                </a:solidFill>
                <a:latin typeface="Albany" pitchFamily="18"/>
                <a:ea typeface="Andale Sans UI" pitchFamily="2"/>
                <a:cs typeface="Tahoma" pitchFamily="2"/>
              </a:defRPr>
            </a:lvl2pPr>
            <a:lvl3pPr marL="1296000" marR="0" lvl="2" indent="-216000">
              <a:spcBef>
                <a:spcPts val="0"/>
              </a:spcBef>
              <a:spcAft>
                <a:spcPts val="845"/>
              </a:spcAft>
              <a:buSzPct val="45000"/>
              <a:buFont typeface="StarSymbol"/>
              <a:buChar char="●"/>
              <a:defRPr lang="en-US" sz="2400" b="0" i="0" u="none" strike="noStrike">
                <a:ln>
                  <a:noFill/>
                </a:ln>
                <a:solidFill>
                  <a:srgbClr val="006B6B"/>
                </a:solidFill>
                <a:latin typeface="Albany" pitchFamily="18"/>
                <a:ea typeface="Andale Sans UI" pitchFamily="2"/>
                <a:cs typeface="Tahoma" pitchFamily="2"/>
              </a:defRPr>
            </a:lvl3pPr>
            <a:lvl4pPr marL="1728000" marR="0" lvl="3" indent="-216000">
              <a:spcBef>
                <a:spcPts val="0"/>
              </a:spcBef>
              <a:spcAft>
                <a:spcPts val="561"/>
              </a:spcAft>
              <a:buSzPct val="75000"/>
              <a:buFont typeface="StarSymbol"/>
              <a:buChar char="–"/>
              <a:defRPr lang="en-US" sz="2000" b="0" i="0" u="none" strike="noStrike">
                <a:ln>
                  <a:noFill/>
                </a:ln>
                <a:solidFill>
                  <a:srgbClr val="006B6B"/>
                </a:solidFill>
                <a:latin typeface="Albany" pitchFamily="18"/>
                <a:ea typeface="Andale Sans UI" pitchFamily="2"/>
                <a:cs typeface="Tahoma" pitchFamily="2"/>
              </a:defRPr>
            </a:lvl4pPr>
            <a:lvl5pPr marL="2160000" marR="0" lvl="4"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5pPr>
            <a:lvl6pPr marL="2592000" marR="0" lvl="5"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6pPr>
            <a:lvl7pPr marL="3024000" marR="0" lvl="6"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7pPr>
            <a:lvl8pPr marL="3456000" marR="0" lvl="7"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8pPr>
            <a:lvl9pPr marL="3887999" marR="0" lvl="8"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9pPr>
          </a:lstStyle>
          <a:p>
            <a:pPr lvl="0">
              <a:buNone/>
            </a:pPr>
            <a:r>
              <a:rPr lang="en-US" b="1" u="sng"/>
              <a:t>Advantages:</a:t>
            </a:r>
          </a:p>
          <a:p>
            <a:pPr lvl="0"/>
            <a:r>
              <a:rPr lang="en-US"/>
              <a:t> Group Shuffle Split tends to repeat the same splits as the splits are chosen after shuffling the data. Hence, this repetitive behavior may generalize the model.</a:t>
            </a:r>
          </a:p>
          <a:p>
            <a:pPr lvl="0"/>
            <a:r>
              <a:rPr lang="en-US" b="1" u="sng"/>
              <a:t>Disadvantages:</a:t>
            </a:r>
          </a:p>
          <a:p>
            <a:pPr lvl="0"/>
            <a:r>
              <a:rPr lang="en-US"/>
              <a:t> Group Shuffle Split method doesn't work with a distinct group datasets.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b="1" u="sng"/>
              <a:t>Leave-One-Out Method</a:t>
            </a:r>
          </a:p>
        </p:txBody>
      </p:sp>
      <p:sp>
        <p:nvSpPr>
          <p:cNvPr id="3" name="Text Placeholder 2"/>
          <p:cNvSpPr txBox="1">
            <a:spLocks noGrp="1"/>
          </p:cNvSpPr>
          <p:nvPr>
            <p:ph type="body" idx="4294967295"/>
          </p:nvPr>
        </p:nvSpPr>
        <p:spPr>
          <a:xfrm>
            <a:off x="684000" y="1828800"/>
            <a:ext cx="8460000" cy="3869639"/>
          </a:xfrm>
        </p:spPr>
        <p:txBody>
          <a:bodyPr/>
          <a:lstStyle>
            <a:defPPr marL="432000" marR="0" lvl="0" indent="-324000">
              <a:spcBef>
                <a:spcPts val="0"/>
              </a:spcBef>
              <a:spcAft>
                <a:spcPts val="1412"/>
              </a:spcAft>
              <a:buSzPct val="45000"/>
              <a:buFont typeface="StarSymbol"/>
              <a:buNone/>
              <a:defRPr lang="en-US" sz="3200" b="0" i="0" u="none" strike="noStrike">
                <a:ln>
                  <a:noFill/>
                </a:ln>
                <a:solidFill>
                  <a:srgbClr val="006B6B"/>
                </a:solidFill>
                <a:latin typeface="Albany" pitchFamily="18"/>
                <a:ea typeface="Andale Sans UI" pitchFamily="2"/>
                <a:cs typeface="Tahoma" pitchFamily="2"/>
              </a:defRPr>
            </a:defPPr>
            <a:lvl1pPr marL="432000" marR="0" lvl="0" indent="-324000">
              <a:spcBef>
                <a:spcPts val="0"/>
              </a:spcBef>
              <a:spcAft>
                <a:spcPts val="1412"/>
              </a:spcAft>
              <a:buSzPct val="45000"/>
              <a:buFont typeface="StarSymbol"/>
              <a:buChar char="●"/>
              <a:defRPr lang="en-US" sz="3200" b="0" i="0" u="none" strike="noStrike">
                <a:ln>
                  <a:noFill/>
                </a:ln>
                <a:solidFill>
                  <a:srgbClr val="006B6B"/>
                </a:solidFill>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solidFill>
                  <a:srgbClr val="006B6B"/>
                </a:solidFill>
                <a:latin typeface="Albany" pitchFamily="18"/>
                <a:ea typeface="Andale Sans UI" pitchFamily="2"/>
                <a:cs typeface="Tahoma" pitchFamily="2"/>
              </a:defRPr>
            </a:lvl2pPr>
            <a:lvl3pPr marL="1296000" marR="0" lvl="2" indent="-216000">
              <a:spcBef>
                <a:spcPts val="0"/>
              </a:spcBef>
              <a:spcAft>
                <a:spcPts val="845"/>
              </a:spcAft>
              <a:buSzPct val="45000"/>
              <a:buFont typeface="StarSymbol"/>
              <a:buChar char="●"/>
              <a:defRPr lang="en-US" sz="2400" b="0" i="0" u="none" strike="noStrike">
                <a:ln>
                  <a:noFill/>
                </a:ln>
                <a:solidFill>
                  <a:srgbClr val="006B6B"/>
                </a:solidFill>
                <a:latin typeface="Albany" pitchFamily="18"/>
                <a:ea typeface="Andale Sans UI" pitchFamily="2"/>
                <a:cs typeface="Tahoma" pitchFamily="2"/>
              </a:defRPr>
            </a:lvl3pPr>
            <a:lvl4pPr marL="1728000" marR="0" lvl="3" indent="-216000">
              <a:spcBef>
                <a:spcPts val="0"/>
              </a:spcBef>
              <a:spcAft>
                <a:spcPts val="561"/>
              </a:spcAft>
              <a:buSzPct val="75000"/>
              <a:buFont typeface="StarSymbol"/>
              <a:buChar char="–"/>
              <a:defRPr lang="en-US" sz="2000" b="0" i="0" u="none" strike="noStrike">
                <a:ln>
                  <a:noFill/>
                </a:ln>
                <a:solidFill>
                  <a:srgbClr val="006B6B"/>
                </a:solidFill>
                <a:latin typeface="Albany" pitchFamily="18"/>
                <a:ea typeface="Andale Sans UI" pitchFamily="2"/>
                <a:cs typeface="Tahoma" pitchFamily="2"/>
              </a:defRPr>
            </a:lvl4pPr>
            <a:lvl5pPr marL="2160000" marR="0" lvl="4"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5pPr>
            <a:lvl6pPr marL="2592000" marR="0" lvl="5"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6pPr>
            <a:lvl7pPr marL="3024000" marR="0" lvl="6"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7pPr>
            <a:lvl8pPr marL="3456000" marR="0" lvl="7"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8pPr>
            <a:lvl9pPr marL="3887999" marR="0" lvl="8"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9pPr>
          </a:lstStyle>
          <a:p>
            <a:pPr lvl="0"/>
            <a:r>
              <a:rPr lang="en-US" sz="2600"/>
              <a:t>The Leave-One-Out Cross-Validation, or LOOCV, procedure is used to estimate the performance of machine learning algorithms when they are used to make predictions on data not used to train the model.</a:t>
            </a:r>
          </a:p>
          <a:p>
            <a:pPr lvl="0"/>
            <a:r>
              <a:rPr lang="en-US" sz="2600"/>
              <a:t>Leave-one-out cross-validation is a special case of cross-validation where the number of folds equals the number of instances in the data set. Thus, the learning algorithm is applied once for each instance, using all other instances as a training set and using the selected instance as a single-item test set.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Advantages and Disadvantages</a:t>
            </a:r>
          </a:p>
        </p:txBody>
      </p:sp>
      <p:sp>
        <p:nvSpPr>
          <p:cNvPr id="3" name="Text Placeholder 2"/>
          <p:cNvSpPr txBox="1">
            <a:spLocks noGrp="1"/>
          </p:cNvSpPr>
          <p:nvPr>
            <p:ph type="body" idx="4294967295"/>
          </p:nvPr>
        </p:nvSpPr>
        <p:spPr>
          <a:xfrm>
            <a:off x="684000" y="1563480"/>
            <a:ext cx="8460000" cy="5360400"/>
          </a:xfrm>
        </p:spPr>
        <p:txBody>
          <a:bodyPr/>
          <a:lstStyle>
            <a:defPPr marL="432000" marR="0" lvl="0" indent="-324000">
              <a:spcBef>
                <a:spcPts val="0"/>
              </a:spcBef>
              <a:spcAft>
                <a:spcPts val="1412"/>
              </a:spcAft>
              <a:buSzPct val="45000"/>
              <a:buFont typeface="StarSymbol"/>
              <a:buNone/>
              <a:defRPr lang="en-US" sz="3200" b="0" i="0" u="none" strike="noStrike">
                <a:ln>
                  <a:noFill/>
                </a:ln>
                <a:solidFill>
                  <a:srgbClr val="006B6B"/>
                </a:solidFill>
                <a:latin typeface="Albany" pitchFamily="18"/>
                <a:ea typeface="Andale Sans UI" pitchFamily="2"/>
                <a:cs typeface="Tahoma" pitchFamily="2"/>
              </a:defRPr>
            </a:defPPr>
            <a:lvl1pPr marL="432000" marR="0" lvl="0" indent="-324000">
              <a:spcBef>
                <a:spcPts val="0"/>
              </a:spcBef>
              <a:spcAft>
                <a:spcPts val="1412"/>
              </a:spcAft>
              <a:buSzPct val="45000"/>
              <a:buFont typeface="StarSymbol"/>
              <a:buChar char="●"/>
              <a:defRPr lang="en-US" sz="3200" b="0" i="0" u="none" strike="noStrike">
                <a:ln>
                  <a:noFill/>
                </a:ln>
                <a:solidFill>
                  <a:srgbClr val="006B6B"/>
                </a:solidFill>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solidFill>
                  <a:srgbClr val="006B6B"/>
                </a:solidFill>
                <a:latin typeface="Albany" pitchFamily="18"/>
                <a:ea typeface="Andale Sans UI" pitchFamily="2"/>
                <a:cs typeface="Tahoma" pitchFamily="2"/>
              </a:defRPr>
            </a:lvl2pPr>
            <a:lvl3pPr marL="1296000" marR="0" lvl="2" indent="-216000">
              <a:spcBef>
                <a:spcPts val="0"/>
              </a:spcBef>
              <a:spcAft>
                <a:spcPts val="845"/>
              </a:spcAft>
              <a:buSzPct val="45000"/>
              <a:buFont typeface="StarSymbol"/>
              <a:buChar char="●"/>
              <a:defRPr lang="en-US" sz="2400" b="0" i="0" u="none" strike="noStrike">
                <a:ln>
                  <a:noFill/>
                </a:ln>
                <a:solidFill>
                  <a:srgbClr val="006B6B"/>
                </a:solidFill>
                <a:latin typeface="Albany" pitchFamily="18"/>
                <a:ea typeface="Andale Sans UI" pitchFamily="2"/>
                <a:cs typeface="Tahoma" pitchFamily="2"/>
              </a:defRPr>
            </a:lvl3pPr>
            <a:lvl4pPr marL="1728000" marR="0" lvl="3" indent="-216000">
              <a:spcBef>
                <a:spcPts val="0"/>
              </a:spcBef>
              <a:spcAft>
                <a:spcPts val="561"/>
              </a:spcAft>
              <a:buSzPct val="75000"/>
              <a:buFont typeface="StarSymbol"/>
              <a:buChar char="–"/>
              <a:defRPr lang="en-US" sz="2000" b="0" i="0" u="none" strike="noStrike">
                <a:ln>
                  <a:noFill/>
                </a:ln>
                <a:solidFill>
                  <a:srgbClr val="006B6B"/>
                </a:solidFill>
                <a:latin typeface="Albany" pitchFamily="18"/>
                <a:ea typeface="Andale Sans UI" pitchFamily="2"/>
                <a:cs typeface="Tahoma" pitchFamily="2"/>
              </a:defRPr>
            </a:lvl4pPr>
            <a:lvl5pPr marL="2160000" marR="0" lvl="4"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5pPr>
            <a:lvl6pPr marL="2592000" marR="0" lvl="5"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6pPr>
            <a:lvl7pPr marL="3024000" marR="0" lvl="6"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7pPr>
            <a:lvl8pPr marL="3456000" marR="0" lvl="7"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8pPr>
            <a:lvl9pPr marL="3887999" marR="0" lvl="8"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9pPr>
          </a:lstStyle>
          <a:p>
            <a:pPr lvl="0">
              <a:buNone/>
            </a:pPr>
            <a:r>
              <a:rPr lang="en-US" sz="2600" b="1" u="sng"/>
              <a:t>Advantages:</a:t>
            </a:r>
          </a:p>
          <a:p>
            <a:pPr lvl="0"/>
            <a:r>
              <a:rPr lang="en-US" sz="2400"/>
              <a:t>It provides a much less biased measure of test MSE compared to using a single test set because we repeatedly fit a model to a dataset that contains n-1 observations.</a:t>
            </a:r>
          </a:p>
          <a:p>
            <a:pPr lvl="0"/>
            <a:r>
              <a:rPr lang="en-US" sz="2400"/>
              <a:t>It tends not to overestimate the test MSE compared to using a single test set.</a:t>
            </a:r>
          </a:p>
          <a:p>
            <a:pPr lvl="0"/>
            <a:r>
              <a:rPr lang="en-US" sz="2400" b="1" u="sng"/>
              <a:t>Disadvantages:</a:t>
            </a:r>
          </a:p>
          <a:p>
            <a:pPr lvl="0"/>
            <a:r>
              <a:rPr lang="en-US" sz="2400"/>
              <a:t>Even though each iterations test-error is un-biased, it has a high variability as only one-observation validation-set was used for prediction.</a:t>
            </a:r>
          </a:p>
          <a:p>
            <a:pPr lvl="0"/>
            <a:r>
              <a:rPr lang="en-US" sz="2400"/>
              <a:t> Computationally expensive (time and power) especially if dataset is big with large n as it requires fitting the model n times.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b="1" u="sng"/>
              <a:t>Leave-P-Out Method</a:t>
            </a:r>
          </a:p>
        </p:txBody>
      </p:sp>
      <p:sp>
        <p:nvSpPr>
          <p:cNvPr id="3" name="Text Placeholder 2"/>
          <p:cNvSpPr txBox="1">
            <a:spLocks noGrp="1"/>
          </p:cNvSpPr>
          <p:nvPr>
            <p:ph type="body" idx="4294967295"/>
          </p:nvPr>
        </p:nvSpPr>
        <p:spPr>
          <a:xfrm>
            <a:off x="720000" y="1980000"/>
            <a:ext cx="8460000" cy="3825719"/>
          </a:xfrm>
        </p:spPr>
        <p:txBody>
          <a:bodyPr/>
          <a:lstStyle>
            <a:defPPr marL="432000" marR="0" lvl="0" indent="-324000">
              <a:spcBef>
                <a:spcPts val="0"/>
              </a:spcBef>
              <a:spcAft>
                <a:spcPts val="1412"/>
              </a:spcAft>
              <a:buSzPct val="45000"/>
              <a:buFont typeface="StarSymbol"/>
              <a:buNone/>
              <a:defRPr lang="en-US" sz="3200" b="0" i="0" u="none" strike="noStrike">
                <a:ln>
                  <a:noFill/>
                </a:ln>
                <a:solidFill>
                  <a:srgbClr val="006B6B"/>
                </a:solidFill>
                <a:latin typeface="Albany" pitchFamily="18"/>
                <a:ea typeface="Andale Sans UI" pitchFamily="2"/>
                <a:cs typeface="Tahoma" pitchFamily="2"/>
              </a:defRPr>
            </a:defPPr>
            <a:lvl1pPr marL="432000" marR="0" lvl="0" indent="-324000">
              <a:spcBef>
                <a:spcPts val="0"/>
              </a:spcBef>
              <a:spcAft>
                <a:spcPts val="1412"/>
              </a:spcAft>
              <a:buSzPct val="45000"/>
              <a:buFont typeface="StarSymbol"/>
              <a:buChar char="●"/>
              <a:defRPr lang="en-US" sz="3200" b="0" i="0" u="none" strike="noStrike">
                <a:ln>
                  <a:noFill/>
                </a:ln>
                <a:solidFill>
                  <a:srgbClr val="006B6B"/>
                </a:solidFill>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solidFill>
                  <a:srgbClr val="006B6B"/>
                </a:solidFill>
                <a:latin typeface="Albany" pitchFamily="18"/>
                <a:ea typeface="Andale Sans UI" pitchFamily="2"/>
                <a:cs typeface="Tahoma" pitchFamily="2"/>
              </a:defRPr>
            </a:lvl2pPr>
            <a:lvl3pPr marL="1296000" marR="0" lvl="2" indent="-216000">
              <a:spcBef>
                <a:spcPts val="0"/>
              </a:spcBef>
              <a:spcAft>
                <a:spcPts val="845"/>
              </a:spcAft>
              <a:buSzPct val="45000"/>
              <a:buFont typeface="StarSymbol"/>
              <a:buChar char="●"/>
              <a:defRPr lang="en-US" sz="2400" b="0" i="0" u="none" strike="noStrike">
                <a:ln>
                  <a:noFill/>
                </a:ln>
                <a:solidFill>
                  <a:srgbClr val="006B6B"/>
                </a:solidFill>
                <a:latin typeface="Albany" pitchFamily="18"/>
                <a:ea typeface="Andale Sans UI" pitchFamily="2"/>
                <a:cs typeface="Tahoma" pitchFamily="2"/>
              </a:defRPr>
            </a:lvl3pPr>
            <a:lvl4pPr marL="1728000" marR="0" lvl="3" indent="-216000">
              <a:spcBef>
                <a:spcPts val="0"/>
              </a:spcBef>
              <a:spcAft>
                <a:spcPts val="561"/>
              </a:spcAft>
              <a:buSzPct val="75000"/>
              <a:buFont typeface="StarSymbol"/>
              <a:buChar char="–"/>
              <a:defRPr lang="en-US" sz="2000" b="0" i="0" u="none" strike="noStrike">
                <a:ln>
                  <a:noFill/>
                </a:ln>
                <a:solidFill>
                  <a:srgbClr val="006B6B"/>
                </a:solidFill>
                <a:latin typeface="Albany" pitchFamily="18"/>
                <a:ea typeface="Andale Sans UI" pitchFamily="2"/>
                <a:cs typeface="Tahoma" pitchFamily="2"/>
              </a:defRPr>
            </a:lvl4pPr>
            <a:lvl5pPr marL="2160000" marR="0" lvl="4"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5pPr>
            <a:lvl6pPr marL="2592000" marR="0" lvl="5"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6pPr>
            <a:lvl7pPr marL="3024000" marR="0" lvl="6"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7pPr>
            <a:lvl8pPr marL="3456000" marR="0" lvl="7"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8pPr>
            <a:lvl9pPr marL="3887999" marR="0" lvl="8"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9pPr>
          </a:lstStyle>
          <a:p>
            <a:pPr lvl="0"/>
            <a:r>
              <a:rPr lang="en-US"/>
              <a:t>Leave p-out cross-validation (LpOCV) is an exhaustive cross-validation technique, that involves using p-observation as validation data, and remaining data is used to train the model.</a:t>
            </a:r>
          </a:p>
          <a:p>
            <a:pPr lvl="0"/>
            <a:r>
              <a:rPr lang="en-US"/>
              <a:t> This technique is repeated in all ways to cut the original sample on a validation set of p observations and a training set.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Advantages and Disadvantages</a:t>
            </a:r>
          </a:p>
        </p:txBody>
      </p:sp>
      <p:sp>
        <p:nvSpPr>
          <p:cNvPr id="3" name="Text Placeholder 2"/>
          <p:cNvSpPr txBox="1">
            <a:spLocks noGrp="1"/>
          </p:cNvSpPr>
          <p:nvPr>
            <p:ph type="body" idx="4294967295"/>
          </p:nvPr>
        </p:nvSpPr>
        <p:spPr>
          <a:xfrm>
            <a:off x="720000" y="1980000"/>
            <a:ext cx="8460000" cy="4184279"/>
          </a:xfrm>
        </p:spPr>
        <p:txBody>
          <a:bodyPr/>
          <a:lstStyle>
            <a:defPPr marL="432000" marR="0" lvl="0" indent="-324000">
              <a:spcBef>
                <a:spcPts val="0"/>
              </a:spcBef>
              <a:spcAft>
                <a:spcPts val="1412"/>
              </a:spcAft>
              <a:buSzPct val="45000"/>
              <a:buFont typeface="StarSymbol"/>
              <a:buNone/>
              <a:defRPr lang="en-US" sz="3200" b="0" i="0" u="none" strike="noStrike">
                <a:ln>
                  <a:noFill/>
                </a:ln>
                <a:solidFill>
                  <a:srgbClr val="006B6B"/>
                </a:solidFill>
                <a:latin typeface="Albany" pitchFamily="18"/>
                <a:ea typeface="Andale Sans UI" pitchFamily="2"/>
                <a:cs typeface="Tahoma" pitchFamily="2"/>
              </a:defRPr>
            </a:defPPr>
            <a:lvl1pPr marL="432000" marR="0" lvl="0" indent="-324000">
              <a:spcBef>
                <a:spcPts val="0"/>
              </a:spcBef>
              <a:spcAft>
                <a:spcPts val="1412"/>
              </a:spcAft>
              <a:buSzPct val="45000"/>
              <a:buFont typeface="StarSymbol"/>
              <a:buChar char="●"/>
              <a:defRPr lang="en-US" sz="3200" b="0" i="0" u="none" strike="noStrike">
                <a:ln>
                  <a:noFill/>
                </a:ln>
                <a:solidFill>
                  <a:srgbClr val="006B6B"/>
                </a:solidFill>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solidFill>
                  <a:srgbClr val="006B6B"/>
                </a:solidFill>
                <a:latin typeface="Albany" pitchFamily="18"/>
                <a:ea typeface="Andale Sans UI" pitchFamily="2"/>
                <a:cs typeface="Tahoma" pitchFamily="2"/>
              </a:defRPr>
            </a:lvl2pPr>
            <a:lvl3pPr marL="1296000" marR="0" lvl="2" indent="-216000">
              <a:spcBef>
                <a:spcPts val="0"/>
              </a:spcBef>
              <a:spcAft>
                <a:spcPts val="845"/>
              </a:spcAft>
              <a:buSzPct val="45000"/>
              <a:buFont typeface="StarSymbol"/>
              <a:buChar char="●"/>
              <a:defRPr lang="en-US" sz="2400" b="0" i="0" u="none" strike="noStrike">
                <a:ln>
                  <a:noFill/>
                </a:ln>
                <a:solidFill>
                  <a:srgbClr val="006B6B"/>
                </a:solidFill>
                <a:latin typeface="Albany" pitchFamily="18"/>
                <a:ea typeface="Andale Sans UI" pitchFamily="2"/>
                <a:cs typeface="Tahoma" pitchFamily="2"/>
              </a:defRPr>
            </a:lvl3pPr>
            <a:lvl4pPr marL="1728000" marR="0" lvl="3" indent="-216000">
              <a:spcBef>
                <a:spcPts val="0"/>
              </a:spcBef>
              <a:spcAft>
                <a:spcPts val="561"/>
              </a:spcAft>
              <a:buSzPct val="75000"/>
              <a:buFont typeface="StarSymbol"/>
              <a:buChar char="–"/>
              <a:defRPr lang="en-US" sz="2000" b="0" i="0" u="none" strike="noStrike">
                <a:ln>
                  <a:noFill/>
                </a:ln>
                <a:solidFill>
                  <a:srgbClr val="006B6B"/>
                </a:solidFill>
                <a:latin typeface="Albany" pitchFamily="18"/>
                <a:ea typeface="Andale Sans UI" pitchFamily="2"/>
                <a:cs typeface="Tahoma" pitchFamily="2"/>
              </a:defRPr>
            </a:lvl4pPr>
            <a:lvl5pPr marL="2160000" marR="0" lvl="4"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5pPr>
            <a:lvl6pPr marL="2592000" marR="0" lvl="5"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6pPr>
            <a:lvl7pPr marL="3024000" marR="0" lvl="6"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7pPr>
            <a:lvl8pPr marL="3456000" marR="0" lvl="7"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8pPr>
            <a:lvl9pPr marL="3887999" marR="0" lvl="8"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9pPr>
          </a:lstStyle>
          <a:p>
            <a:pPr lvl="0">
              <a:buNone/>
            </a:pPr>
            <a:r>
              <a:rPr lang="en-US" b="1" u="sng"/>
              <a:t>Advantages:</a:t>
            </a:r>
          </a:p>
          <a:p>
            <a:pPr lvl="0"/>
            <a:r>
              <a:rPr lang="en-US"/>
              <a:t>Leave p-out helps to determine a more accurate estimate of model prediction performance.</a:t>
            </a:r>
          </a:p>
          <a:p>
            <a:pPr lvl="0"/>
            <a:r>
              <a:rPr lang="en-US" b="1" u="sng"/>
              <a:t>Disadvantages:</a:t>
            </a:r>
          </a:p>
          <a:p>
            <a:pPr lvl="0"/>
            <a:r>
              <a:rPr lang="en-US"/>
              <a:t>Leave p-out method is computationally very expensive as we need to train on multiple training sets.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b="1" u="sng"/>
              <a:t>Leave-One-Group-Out Method</a:t>
            </a:r>
          </a:p>
        </p:txBody>
      </p:sp>
      <p:sp>
        <p:nvSpPr>
          <p:cNvPr id="3" name="Text Placeholder 2"/>
          <p:cNvSpPr txBox="1">
            <a:spLocks noGrp="1"/>
          </p:cNvSpPr>
          <p:nvPr>
            <p:ph type="body" idx="4294967295"/>
          </p:nvPr>
        </p:nvSpPr>
        <p:spPr/>
        <p:txBody>
          <a:bodyPr/>
          <a:lstStyle>
            <a:defPPr marL="432000" marR="0" lvl="0" indent="-324000">
              <a:spcBef>
                <a:spcPts val="0"/>
              </a:spcBef>
              <a:spcAft>
                <a:spcPts val="1412"/>
              </a:spcAft>
              <a:buSzPct val="45000"/>
              <a:buFont typeface="StarSymbol"/>
              <a:buNone/>
              <a:defRPr lang="en-US" sz="3200" b="0" i="0" u="none" strike="noStrike">
                <a:ln>
                  <a:noFill/>
                </a:ln>
                <a:solidFill>
                  <a:srgbClr val="006B6B"/>
                </a:solidFill>
                <a:latin typeface="Albany" pitchFamily="18"/>
                <a:ea typeface="Andale Sans UI" pitchFamily="2"/>
                <a:cs typeface="Tahoma" pitchFamily="2"/>
              </a:defRPr>
            </a:defPPr>
            <a:lvl1pPr marL="432000" marR="0" lvl="0" indent="-324000">
              <a:spcBef>
                <a:spcPts val="0"/>
              </a:spcBef>
              <a:spcAft>
                <a:spcPts val="1412"/>
              </a:spcAft>
              <a:buSzPct val="45000"/>
              <a:buFont typeface="StarSymbol"/>
              <a:buChar char="●"/>
              <a:defRPr lang="en-US" sz="3200" b="0" i="0" u="none" strike="noStrike">
                <a:ln>
                  <a:noFill/>
                </a:ln>
                <a:solidFill>
                  <a:srgbClr val="006B6B"/>
                </a:solidFill>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solidFill>
                  <a:srgbClr val="006B6B"/>
                </a:solidFill>
                <a:latin typeface="Albany" pitchFamily="18"/>
                <a:ea typeface="Andale Sans UI" pitchFamily="2"/>
                <a:cs typeface="Tahoma" pitchFamily="2"/>
              </a:defRPr>
            </a:lvl2pPr>
            <a:lvl3pPr marL="1296000" marR="0" lvl="2" indent="-216000">
              <a:spcBef>
                <a:spcPts val="0"/>
              </a:spcBef>
              <a:spcAft>
                <a:spcPts val="845"/>
              </a:spcAft>
              <a:buSzPct val="45000"/>
              <a:buFont typeface="StarSymbol"/>
              <a:buChar char="●"/>
              <a:defRPr lang="en-US" sz="2400" b="0" i="0" u="none" strike="noStrike">
                <a:ln>
                  <a:noFill/>
                </a:ln>
                <a:solidFill>
                  <a:srgbClr val="006B6B"/>
                </a:solidFill>
                <a:latin typeface="Albany" pitchFamily="18"/>
                <a:ea typeface="Andale Sans UI" pitchFamily="2"/>
                <a:cs typeface="Tahoma" pitchFamily="2"/>
              </a:defRPr>
            </a:lvl3pPr>
            <a:lvl4pPr marL="1728000" marR="0" lvl="3" indent="-216000">
              <a:spcBef>
                <a:spcPts val="0"/>
              </a:spcBef>
              <a:spcAft>
                <a:spcPts val="561"/>
              </a:spcAft>
              <a:buSzPct val="75000"/>
              <a:buFont typeface="StarSymbol"/>
              <a:buChar char="–"/>
              <a:defRPr lang="en-US" sz="2000" b="0" i="0" u="none" strike="noStrike">
                <a:ln>
                  <a:noFill/>
                </a:ln>
                <a:solidFill>
                  <a:srgbClr val="006B6B"/>
                </a:solidFill>
                <a:latin typeface="Albany" pitchFamily="18"/>
                <a:ea typeface="Andale Sans UI" pitchFamily="2"/>
                <a:cs typeface="Tahoma" pitchFamily="2"/>
              </a:defRPr>
            </a:lvl4pPr>
            <a:lvl5pPr marL="2160000" marR="0" lvl="4"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5pPr>
            <a:lvl6pPr marL="2592000" marR="0" lvl="5"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6pPr>
            <a:lvl7pPr marL="3024000" marR="0" lvl="6"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7pPr>
            <a:lvl8pPr marL="3456000" marR="0" lvl="7"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8pPr>
            <a:lvl9pPr marL="3887999" marR="0" lvl="8"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9pPr>
          </a:lstStyle>
          <a:p>
            <a:pPr lvl="0"/>
            <a:r>
              <a:rPr lang="en-US"/>
              <a:t>Provides train/test indices to split data according to a third-party provided group.</a:t>
            </a:r>
          </a:p>
          <a:p>
            <a:pPr lvl="0"/>
            <a:r>
              <a:rPr lang="en-US"/>
              <a:t> This group information can be used to encode arbitrary domain specific stratifications of the samples as integers.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Advantages and Disadvantages</a:t>
            </a:r>
          </a:p>
        </p:txBody>
      </p:sp>
      <p:sp>
        <p:nvSpPr>
          <p:cNvPr id="3" name="Text Placeholder 2"/>
          <p:cNvSpPr txBox="1">
            <a:spLocks noGrp="1"/>
          </p:cNvSpPr>
          <p:nvPr>
            <p:ph type="body" idx="4294967295"/>
          </p:nvPr>
        </p:nvSpPr>
        <p:spPr>
          <a:xfrm>
            <a:off x="720000" y="1980000"/>
            <a:ext cx="8460000" cy="4184279"/>
          </a:xfrm>
        </p:spPr>
        <p:txBody>
          <a:bodyPr/>
          <a:lstStyle>
            <a:defPPr marL="432000" marR="0" lvl="0" indent="-324000">
              <a:spcBef>
                <a:spcPts val="0"/>
              </a:spcBef>
              <a:spcAft>
                <a:spcPts val="1412"/>
              </a:spcAft>
              <a:buSzPct val="45000"/>
              <a:buFont typeface="StarSymbol"/>
              <a:buNone/>
              <a:defRPr lang="en-US" sz="3200" b="0" i="0" u="none" strike="noStrike">
                <a:ln>
                  <a:noFill/>
                </a:ln>
                <a:solidFill>
                  <a:srgbClr val="006B6B"/>
                </a:solidFill>
                <a:latin typeface="Albany" pitchFamily="18"/>
                <a:ea typeface="Andale Sans UI" pitchFamily="2"/>
                <a:cs typeface="Tahoma" pitchFamily="2"/>
              </a:defRPr>
            </a:defPPr>
            <a:lvl1pPr marL="432000" marR="0" lvl="0" indent="-324000">
              <a:spcBef>
                <a:spcPts val="0"/>
              </a:spcBef>
              <a:spcAft>
                <a:spcPts val="1412"/>
              </a:spcAft>
              <a:buSzPct val="45000"/>
              <a:buFont typeface="StarSymbol"/>
              <a:buChar char="●"/>
              <a:defRPr lang="en-US" sz="3200" b="0" i="0" u="none" strike="noStrike">
                <a:ln>
                  <a:noFill/>
                </a:ln>
                <a:solidFill>
                  <a:srgbClr val="006B6B"/>
                </a:solidFill>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solidFill>
                  <a:srgbClr val="006B6B"/>
                </a:solidFill>
                <a:latin typeface="Albany" pitchFamily="18"/>
                <a:ea typeface="Andale Sans UI" pitchFamily="2"/>
                <a:cs typeface="Tahoma" pitchFamily="2"/>
              </a:defRPr>
            </a:lvl2pPr>
            <a:lvl3pPr marL="1296000" marR="0" lvl="2" indent="-216000">
              <a:spcBef>
                <a:spcPts val="0"/>
              </a:spcBef>
              <a:spcAft>
                <a:spcPts val="845"/>
              </a:spcAft>
              <a:buSzPct val="45000"/>
              <a:buFont typeface="StarSymbol"/>
              <a:buChar char="●"/>
              <a:defRPr lang="en-US" sz="2400" b="0" i="0" u="none" strike="noStrike">
                <a:ln>
                  <a:noFill/>
                </a:ln>
                <a:solidFill>
                  <a:srgbClr val="006B6B"/>
                </a:solidFill>
                <a:latin typeface="Albany" pitchFamily="18"/>
                <a:ea typeface="Andale Sans UI" pitchFamily="2"/>
                <a:cs typeface="Tahoma" pitchFamily="2"/>
              </a:defRPr>
            </a:lvl3pPr>
            <a:lvl4pPr marL="1728000" marR="0" lvl="3" indent="-216000">
              <a:spcBef>
                <a:spcPts val="0"/>
              </a:spcBef>
              <a:spcAft>
                <a:spcPts val="561"/>
              </a:spcAft>
              <a:buSzPct val="75000"/>
              <a:buFont typeface="StarSymbol"/>
              <a:buChar char="–"/>
              <a:defRPr lang="en-US" sz="2000" b="0" i="0" u="none" strike="noStrike">
                <a:ln>
                  <a:noFill/>
                </a:ln>
                <a:solidFill>
                  <a:srgbClr val="006B6B"/>
                </a:solidFill>
                <a:latin typeface="Albany" pitchFamily="18"/>
                <a:ea typeface="Andale Sans UI" pitchFamily="2"/>
                <a:cs typeface="Tahoma" pitchFamily="2"/>
              </a:defRPr>
            </a:lvl4pPr>
            <a:lvl5pPr marL="2160000" marR="0" lvl="4"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5pPr>
            <a:lvl6pPr marL="2592000" marR="0" lvl="5"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6pPr>
            <a:lvl7pPr marL="3024000" marR="0" lvl="6"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7pPr>
            <a:lvl8pPr marL="3456000" marR="0" lvl="7"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8pPr>
            <a:lvl9pPr marL="3887999" marR="0" lvl="8"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9pPr>
          </a:lstStyle>
          <a:p>
            <a:pPr lvl="0">
              <a:buNone/>
            </a:pPr>
            <a:r>
              <a:rPr lang="en-US" b="1" u="sng"/>
              <a:t>Advantages:</a:t>
            </a:r>
          </a:p>
          <a:p>
            <a:pPr lvl="0"/>
            <a:r>
              <a:rPr lang="en-US"/>
              <a:t> This model takes no more time than computing the residual error and it is a much better way to evaluate models</a:t>
            </a:r>
          </a:p>
          <a:p>
            <a:pPr lvl="0"/>
            <a:r>
              <a:rPr lang="en-US" b="1" u="sng"/>
              <a:t>Disadvantages:</a:t>
            </a:r>
          </a:p>
          <a:p>
            <a:pPr lvl="0"/>
            <a:r>
              <a:rPr lang="en-US"/>
              <a:t> It can be time-consuming if a model is particularly complex and takes a long time to fit to a dataset.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b="1" u="sng"/>
              <a:t>Leave-P-Group-Out Method</a:t>
            </a:r>
          </a:p>
        </p:txBody>
      </p:sp>
      <p:sp>
        <p:nvSpPr>
          <p:cNvPr id="3" name="Text Placeholder 2"/>
          <p:cNvSpPr txBox="1">
            <a:spLocks noGrp="1"/>
          </p:cNvSpPr>
          <p:nvPr>
            <p:ph type="body" idx="4294967295"/>
          </p:nvPr>
        </p:nvSpPr>
        <p:spPr/>
        <p:txBody>
          <a:bodyPr/>
          <a:lstStyle>
            <a:defPPr marL="432000" marR="0" lvl="0" indent="-324000">
              <a:spcBef>
                <a:spcPts val="0"/>
              </a:spcBef>
              <a:spcAft>
                <a:spcPts val="1412"/>
              </a:spcAft>
              <a:buSzPct val="45000"/>
              <a:buFont typeface="StarSymbol"/>
              <a:buNone/>
              <a:defRPr lang="en-US" sz="3200" b="0" i="0" u="none" strike="noStrike">
                <a:ln>
                  <a:noFill/>
                </a:ln>
                <a:solidFill>
                  <a:srgbClr val="006B6B"/>
                </a:solidFill>
                <a:latin typeface="Albany" pitchFamily="18"/>
                <a:ea typeface="Andale Sans UI" pitchFamily="2"/>
                <a:cs typeface="Tahoma" pitchFamily="2"/>
              </a:defRPr>
            </a:defPPr>
            <a:lvl1pPr marL="432000" marR="0" lvl="0" indent="-324000">
              <a:spcBef>
                <a:spcPts val="0"/>
              </a:spcBef>
              <a:spcAft>
                <a:spcPts val="1412"/>
              </a:spcAft>
              <a:buSzPct val="45000"/>
              <a:buFont typeface="StarSymbol"/>
              <a:buChar char="●"/>
              <a:defRPr lang="en-US" sz="3200" b="0" i="0" u="none" strike="noStrike">
                <a:ln>
                  <a:noFill/>
                </a:ln>
                <a:solidFill>
                  <a:srgbClr val="006B6B"/>
                </a:solidFill>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solidFill>
                  <a:srgbClr val="006B6B"/>
                </a:solidFill>
                <a:latin typeface="Albany" pitchFamily="18"/>
                <a:ea typeface="Andale Sans UI" pitchFamily="2"/>
                <a:cs typeface="Tahoma" pitchFamily="2"/>
              </a:defRPr>
            </a:lvl2pPr>
            <a:lvl3pPr marL="1296000" marR="0" lvl="2" indent="-216000">
              <a:spcBef>
                <a:spcPts val="0"/>
              </a:spcBef>
              <a:spcAft>
                <a:spcPts val="845"/>
              </a:spcAft>
              <a:buSzPct val="45000"/>
              <a:buFont typeface="StarSymbol"/>
              <a:buChar char="●"/>
              <a:defRPr lang="en-US" sz="2400" b="0" i="0" u="none" strike="noStrike">
                <a:ln>
                  <a:noFill/>
                </a:ln>
                <a:solidFill>
                  <a:srgbClr val="006B6B"/>
                </a:solidFill>
                <a:latin typeface="Albany" pitchFamily="18"/>
                <a:ea typeface="Andale Sans UI" pitchFamily="2"/>
                <a:cs typeface="Tahoma" pitchFamily="2"/>
              </a:defRPr>
            </a:lvl3pPr>
            <a:lvl4pPr marL="1728000" marR="0" lvl="3" indent="-216000">
              <a:spcBef>
                <a:spcPts val="0"/>
              </a:spcBef>
              <a:spcAft>
                <a:spcPts val="561"/>
              </a:spcAft>
              <a:buSzPct val="75000"/>
              <a:buFont typeface="StarSymbol"/>
              <a:buChar char="–"/>
              <a:defRPr lang="en-US" sz="2000" b="0" i="0" u="none" strike="noStrike">
                <a:ln>
                  <a:noFill/>
                </a:ln>
                <a:solidFill>
                  <a:srgbClr val="006B6B"/>
                </a:solidFill>
                <a:latin typeface="Albany" pitchFamily="18"/>
                <a:ea typeface="Andale Sans UI" pitchFamily="2"/>
                <a:cs typeface="Tahoma" pitchFamily="2"/>
              </a:defRPr>
            </a:lvl4pPr>
            <a:lvl5pPr marL="2160000" marR="0" lvl="4"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5pPr>
            <a:lvl6pPr marL="2592000" marR="0" lvl="5"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6pPr>
            <a:lvl7pPr marL="3024000" marR="0" lvl="6"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7pPr>
            <a:lvl8pPr marL="3456000" marR="0" lvl="7"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8pPr>
            <a:lvl9pPr marL="3887999" marR="0" lvl="8"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9pPr>
          </a:lstStyle>
          <a:p>
            <a:pPr lvl="0"/>
            <a:r>
              <a:rPr lang="en-US" sz="2600"/>
              <a:t>Provides train/test indices to split data according to a third-party provided group. This group information can be used to encode arbitrary domain specific stratifications of the samples as integers.</a:t>
            </a:r>
          </a:p>
          <a:p>
            <a:pPr lvl="0"/>
            <a:r>
              <a:rPr lang="en-US" sz="2600"/>
              <a:t>The difference between LeavePGroupsOut and LeaveOneGroupOut is that the former builds the test sets with all the samples assigned to p different values of the groups while the latter uses samples all assigned the same groups.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Advantages and Disadvantages</a:t>
            </a:r>
          </a:p>
        </p:txBody>
      </p:sp>
      <p:sp>
        <p:nvSpPr>
          <p:cNvPr id="3" name="Text Placeholder 2"/>
          <p:cNvSpPr txBox="1">
            <a:spLocks noGrp="1"/>
          </p:cNvSpPr>
          <p:nvPr>
            <p:ph type="body" idx="4294967295"/>
          </p:nvPr>
        </p:nvSpPr>
        <p:spPr>
          <a:xfrm>
            <a:off x="720000" y="1980000"/>
            <a:ext cx="8460000" cy="4363559"/>
          </a:xfrm>
        </p:spPr>
        <p:txBody>
          <a:bodyPr/>
          <a:lstStyle>
            <a:defPPr marL="432000" marR="0" lvl="0" indent="-324000">
              <a:spcBef>
                <a:spcPts val="0"/>
              </a:spcBef>
              <a:spcAft>
                <a:spcPts val="1412"/>
              </a:spcAft>
              <a:buSzPct val="45000"/>
              <a:buFont typeface="StarSymbol"/>
              <a:buNone/>
              <a:defRPr lang="en-US" sz="3200" b="0" i="0" u="none" strike="noStrike">
                <a:ln>
                  <a:noFill/>
                </a:ln>
                <a:solidFill>
                  <a:srgbClr val="006B6B"/>
                </a:solidFill>
                <a:latin typeface="Albany" pitchFamily="18"/>
                <a:ea typeface="Andale Sans UI" pitchFamily="2"/>
                <a:cs typeface="Tahoma" pitchFamily="2"/>
              </a:defRPr>
            </a:defPPr>
            <a:lvl1pPr marL="432000" marR="0" lvl="0" indent="-324000">
              <a:spcBef>
                <a:spcPts val="0"/>
              </a:spcBef>
              <a:spcAft>
                <a:spcPts val="1412"/>
              </a:spcAft>
              <a:buSzPct val="45000"/>
              <a:buFont typeface="StarSymbol"/>
              <a:buChar char="●"/>
              <a:defRPr lang="en-US" sz="3200" b="0" i="0" u="none" strike="noStrike">
                <a:ln>
                  <a:noFill/>
                </a:ln>
                <a:solidFill>
                  <a:srgbClr val="006B6B"/>
                </a:solidFill>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solidFill>
                  <a:srgbClr val="006B6B"/>
                </a:solidFill>
                <a:latin typeface="Albany" pitchFamily="18"/>
                <a:ea typeface="Andale Sans UI" pitchFamily="2"/>
                <a:cs typeface="Tahoma" pitchFamily="2"/>
              </a:defRPr>
            </a:lvl2pPr>
            <a:lvl3pPr marL="1296000" marR="0" lvl="2" indent="-216000">
              <a:spcBef>
                <a:spcPts val="0"/>
              </a:spcBef>
              <a:spcAft>
                <a:spcPts val="845"/>
              </a:spcAft>
              <a:buSzPct val="45000"/>
              <a:buFont typeface="StarSymbol"/>
              <a:buChar char="●"/>
              <a:defRPr lang="en-US" sz="2400" b="0" i="0" u="none" strike="noStrike">
                <a:ln>
                  <a:noFill/>
                </a:ln>
                <a:solidFill>
                  <a:srgbClr val="006B6B"/>
                </a:solidFill>
                <a:latin typeface="Albany" pitchFamily="18"/>
                <a:ea typeface="Andale Sans UI" pitchFamily="2"/>
                <a:cs typeface="Tahoma" pitchFamily="2"/>
              </a:defRPr>
            </a:lvl3pPr>
            <a:lvl4pPr marL="1728000" marR="0" lvl="3" indent="-216000">
              <a:spcBef>
                <a:spcPts val="0"/>
              </a:spcBef>
              <a:spcAft>
                <a:spcPts val="561"/>
              </a:spcAft>
              <a:buSzPct val="75000"/>
              <a:buFont typeface="StarSymbol"/>
              <a:buChar char="–"/>
              <a:defRPr lang="en-US" sz="2000" b="0" i="0" u="none" strike="noStrike">
                <a:ln>
                  <a:noFill/>
                </a:ln>
                <a:solidFill>
                  <a:srgbClr val="006B6B"/>
                </a:solidFill>
                <a:latin typeface="Albany" pitchFamily="18"/>
                <a:ea typeface="Andale Sans UI" pitchFamily="2"/>
                <a:cs typeface="Tahoma" pitchFamily="2"/>
              </a:defRPr>
            </a:lvl4pPr>
            <a:lvl5pPr marL="2160000" marR="0" lvl="4"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5pPr>
            <a:lvl6pPr marL="2592000" marR="0" lvl="5"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6pPr>
            <a:lvl7pPr marL="3024000" marR="0" lvl="6"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7pPr>
            <a:lvl8pPr marL="3456000" marR="0" lvl="7"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8pPr>
            <a:lvl9pPr marL="3887999" marR="0" lvl="8"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9pPr>
          </a:lstStyle>
          <a:p>
            <a:pPr lvl="0">
              <a:buNone/>
            </a:pPr>
            <a:r>
              <a:rPr lang="en-US" b="1" u="sng"/>
              <a:t>Advantages:</a:t>
            </a:r>
          </a:p>
          <a:p>
            <a:pPr lvl="0"/>
            <a:r>
              <a:rPr lang="en-US"/>
              <a:t>This method is helpful in labeling of groups for the samples which are used to split the dataset into train/test dataset.</a:t>
            </a:r>
          </a:p>
          <a:p>
            <a:pPr lvl="0"/>
            <a:r>
              <a:rPr lang="en-US" b="1" u="sng"/>
              <a:t>Disadvantages:</a:t>
            </a:r>
          </a:p>
          <a:p>
            <a:pPr lvl="0"/>
            <a:r>
              <a:rPr lang="en-US"/>
              <a:t>Limits time with subgroups, which may yield less rich data.</a:t>
            </a:r>
          </a:p>
          <a:p>
            <a:pPr lvl="0"/>
            <a:r>
              <a:rPr lang="en-US"/>
              <a:t>Yields lower participation rates.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b="1" u="sng" dirty="0"/>
              <a:t>What is Cross-Validation?</a:t>
            </a:r>
          </a:p>
        </p:txBody>
      </p:sp>
      <p:sp>
        <p:nvSpPr>
          <p:cNvPr id="3" name="Text Placeholder 2"/>
          <p:cNvSpPr txBox="1">
            <a:spLocks noGrp="1"/>
          </p:cNvSpPr>
          <p:nvPr>
            <p:ph type="body" idx="4294967295"/>
          </p:nvPr>
        </p:nvSpPr>
        <p:spPr>
          <a:xfrm>
            <a:off x="720000" y="1463039"/>
            <a:ext cx="8460000" cy="5193000"/>
          </a:xfrm>
        </p:spPr>
        <p:txBody>
          <a:bodyPr/>
          <a:lstStyle>
            <a:defPPr marL="432000" marR="0" lvl="0" indent="-324000">
              <a:spcBef>
                <a:spcPts val="0"/>
              </a:spcBef>
              <a:spcAft>
                <a:spcPts val="1412"/>
              </a:spcAft>
              <a:buSzPct val="45000"/>
              <a:buFont typeface="StarSymbol"/>
              <a:buNone/>
              <a:defRPr lang="en-US" sz="3200" b="0" i="0" u="none" strike="noStrike">
                <a:ln>
                  <a:noFill/>
                </a:ln>
                <a:solidFill>
                  <a:srgbClr val="006B6B"/>
                </a:solidFill>
                <a:latin typeface="Albany" pitchFamily="18"/>
                <a:ea typeface="Andale Sans UI" pitchFamily="2"/>
                <a:cs typeface="Tahoma" pitchFamily="2"/>
              </a:defRPr>
            </a:defPPr>
            <a:lvl1pPr marL="432000" marR="0" lvl="0" indent="-324000">
              <a:spcBef>
                <a:spcPts val="0"/>
              </a:spcBef>
              <a:spcAft>
                <a:spcPts val="1412"/>
              </a:spcAft>
              <a:buSzPct val="45000"/>
              <a:buFont typeface="StarSymbol"/>
              <a:buChar char="●"/>
              <a:defRPr lang="en-US" sz="3200" b="0" i="0" u="none" strike="noStrike">
                <a:ln>
                  <a:noFill/>
                </a:ln>
                <a:solidFill>
                  <a:srgbClr val="006B6B"/>
                </a:solidFill>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solidFill>
                  <a:srgbClr val="006B6B"/>
                </a:solidFill>
                <a:latin typeface="Albany" pitchFamily="18"/>
                <a:ea typeface="Andale Sans UI" pitchFamily="2"/>
                <a:cs typeface="Tahoma" pitchFamily="2"/>
              </a:defRPr>
            </a:lvl2pPr>
            <a:lvl3pPr marL="1296000" marR="0" lvl="2" indent="-216000">
              <a:spcBef>
                <a:spcPts val="0"/>
              </a:spcBef>
              <a:spcAft>
                <a:spcPts val="845"/>
              </a:spcAft>
              <a:buSzPct val="45000"/>
              <a:buFont typeface="StarSymbol"/>
              <a:buChar char="●"/>
              <a:defRPr lang="en-US" sz="2400" b="0" i="0" u="none" strike="noStrike">
                <a:ln>
                  <a:noFill/>
                </a:ln>
                <a:solidFill>
                  <a:srgbClr val="006B6B"/>
                </a:solidFill>
                <a:latin typeface="Albany" pitchFamily="18"/>
                <a:ea typeface="Andale Sans UI" pitchFamily="2"/>
                <a:cs typeface="Tahoma" pitchFamily="2"/>
              </a:defRPr>
            </a:lvl3pPr>
            <a:lvl4pPr marL="1728000" marR="0" lvl="3" indent="-216000">
              <a:spcBef>
                <a:spcPts val="0"/>
              </a:spcBef>
              <a:spcAft>
                <a:spcPts val="561"/>
              </a:spcAft>
              <a:buSzPct val="75000"/>
              <a:buFont typeface="StarSymbol"/>
              <a:buChar char="–"/>
              <a:defRPr lang="en-US" sz="2000" b="0" i="0" u="none" strike="noStrike">
                <a:ln>
                  <a:noFill/>
                </a:ln>
                <a:solidFill>
                  <a:srgbClr val="006B6B"/>
                </a:solidFill>
                <a:latin typeface="Albany" pitchFamily="18"/>
                <a:ea typeface="Andale Sans UI" pitchFamily="2"/>
                <a:cs typeface="Tahoma" pitchFamily="2"/>
              </a:defRPr>
            </a:lvl4pPr>
            <a:lvl5pPr marL="2160000" marR="0" lvl="4"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5pPr>
            <a:lvl6pPr marL="2592000" marR="0" lvl="5"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6pPr>
            <a:lvl7pPr marL="3024000" marR="0" lvl="6"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7pPr>
            <a:lvl8pPr marL="3456000" marR="0" lvl="7"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8pPr>
            <a:lvl9pPr marL="3887999" marR="0" lvl="8"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9pPr>
          </a:lstStyle>
          <a:p>
            <a:pPr lvl="0"/>
            <a:r>
              <a:rPr lang="en-US"/>
              <a:t>Cross-Validation is a statistical method of evaluating and comparing learning algorithms by dividing data into two segments: one used to learn or train a model and the other used to validate the model.</a:t>
            </a:r>
          </a:p>
          <a:p>
            <a:pPr lvl="0"/>
            <a:r>
              <a:rPr lang="en-US"/>
              <a:t>In machine learning, Cross-validation is a technique that evaluates any ML model by training several ML models on subsets of the input data and evaluating them on the complementary subset of the data.</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20000" y="464760"/>
            <a:ext cx="8640000" cy="11739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b="1" u="sng"/>
              <a:t> Time Series Cross-Validation Method</a:t>
            </a:r>
          </a:p>
        </p:txBody>
      </p:sp>
      <p:sp>
        <p:nvSpPr>
          <p:cNvPr id="3" name="Text Placeholder 2"/>
          <p:cNvSpPr txBox="1">
            <a:spLocks noGrp="1"/>
          </p:cNvSpPr>
          <p:nvPr>
            <p:ph type="body" idx="4294967295"/>
          </p:nvPr>
        </p:nvSpPr>
        <p:spPr>
          <a:xfrm>
            <a:off x="720000" y="1980000"/>
            <a:ext cx="8460000" cy="4460760"/>
          </a:xfrm>
        </p:spPr>
        <p:txBody>
          <a:bodyPr/>
          <a:lstStyle>
            <a:defPPr marL="432000" marR="0" lvl="0" indent="-324000">
              <a:spcBef>
                <a:spcPts val="0"/>
              </a:spcBef>
              <a:spcAft>
                <a:spcPts val="1412"/>
              </a:spcAft>
              <a:buSzPct val="45000"/>
              <a:buFont typeface="StarSymbol"/>
              <a:buNone/>
              <a:defRPr lang="en-US" sz="3200" b="0" i="0" u="none" strike="noStrike">
                <a:ln>
                  <a:noFill/>
                </a:ln>
                <a:solidFill>
                  <a:srgbClr val="006B6B"/>
                </a:solidFill>
                <a:latin typeface="Albany" pitchFamily="18"/>
                <a:ea typeface="Andale Sans UI" pitchFamily="2"/>
                <a:cs typeface="Tahoma" pitchFamily="2"/>
              </a:defRPr>
            </a:defPPr>
            <a:lvl1pPr marL="432000" marR="0" lvl="0" indent="-324000">
              <a:spcBef>
                <a:spcPts val="0"/>
              </a:spcBef>
              <a:spcAft>
                <a:spcPts val="1412"/>
              </a:spcAft>
              <a:buSzPct val="45000"/>
              <a:buFont typeface="StarSymbol"/>
              <a:buChar char="●"/>
              <a:defRPr lang="en-US" sz="3200" b="0" i="0" u="none" strike="noStrike">
                <a:ln>
                  <a:noFill/>
                </a:ln>
                <a:solidFill>
                  <a:srgbClr val="006B6B"/>
                </a:solidFill>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solidFill>
                  <a:srgbClr val="006B6B"/>
                </a:solidFill>
                <a:latin typeface="Albany" pitchFamily="18"/>
                <a:ea typeface="Andale Sans UI" pitchFamily="2"/>
                <a:cs typeface="Tahoma" pitchFamily="2"/>
              </a:defRPr>
            </a:lvl2pPr>
            <a:lvl3pPr marL="1296000" marR="0" lvl="2" indent="-216000">
              <a:spcBef>
                <a:spcPts val="0"/>
              </a:spcBef>
              <a:spcAft>
                <a:spcPts val="845"/>
              </a:spcAft>
              <a:buSzPct val="45000"/>
              <a:buFont typeface="StarSymbol"/>
              <a:buChar char="●"/>
              <a:defRPr lang="en-US" sz="2400" b="0" i="0" u="none" strike="noStrike">
                <a:ln>
                  <a:noFill/>
                </a:ln>
                <a:solidFill>
                  <a:srgbClr val="006B6B"/>
                </a:solidFill>
                <a:latin typeface="Albany" pitchFamily="18"/>
                <a:ea typeface="Andale Sans UI" pitchFamily="2"/>
                <a:cs typeface="Tahoma" pitchFamily="2"/>
              </a:defRPr>
            </a:lvl3pPr>
            <a:lvl4pPr marL="1728000" marR="0" lvl="3" indent="-216000">
              <a:spcBef>
                <a:spcPts val="0"/>
              </a:spcBef>
              <a:spcAft>
                <a:spcPts val="561"/>
              </a:spcAft>
              <a:buSzPct val="75000"/>
              <a:buFont typeface="StarSymbol"/>
              <a:buChar char="–"/>
              <a:defRPr lang="en-US" sz="2000" b="0" i="0" u="none" strike="noStrike">
                <a:ln>
                  <a:noFill/>
                </a:ln>
                <a:solidFill>
                  <a:srgbClr val="006B6B"/>
                </a:solidFill>
                <a:latin typeface="Albany" pitchFamily="18"/>
                <a:ea typeface="Andale Sans UI" pitchFamily="2"/>
                <a:cs typeface="Tahoma" pitchFamily="2"/>
              </a:defRPr>
            </a:lvl4pPr>
            <a:lvl5pPr marL="2160000" marR="0" lvl="4"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5pPr>
            <a:lvl6pPr marL="2592000" marR="0" lvl="5"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6pPr>
            <a:lvl7pPr marL="3024000" marR="0" lvl="6"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7pPr>
            <a:lvl8pPr marL="3456000" marR="0" lvl="7"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8pPr>
            <a:lvl9pPr marL="3887999" marR="0" lvl="8"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9pPr>
          </a:lstStyle>
          <a:p>
            <a:pPr lvl="0"/>
            <a:r>
              <a:rPr lang="en-US"/>
              <a:t>The order of the data is very important for time-series related problem.</a:t>
            </a:r>
          </a:p>
          <a:p>
            <a:pPr lvl="0"/>
            <a:r>
              <a:rPr lang="en-US"/>
              <a:t>For the time-series dataset, the split of data into train and validation is according to the time also referred to as forward chaining method or rolling cross-validation.</a:t>
            </a:r>
          </a:p>
          <a:p>
            <a:pPr lvl="0"/>
            <a:r>
              <a:rPr lang="en-US"/>
              <a:t>Hence, for a particular iteration, the next instance of train data can be treated as validation data.</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Advantages and Disadvantages</a:t>
            </a:r>
          </a:p>
        </p:txBody>
      </p:sp>
      <p:sp>
        <p:nvSpPr>
          <p:cNvPr id="3" name="Text Placeholder 2"/>
          <p:cNvSpPr txBox="1">
            <a:spLocks noGrp="1"/>
          </p:cNvSpPr>
          <p:nvPr>
            <p:ph type="body" idx="4294967295"/>
          </p:nvPr>
        </p:nvSpPr>
        <p:spPr>
          <a:xfrm>
            <a:off x="720000" y="1980000"/>
            <a:ext cx="8460000" cy="4794480"/>
          </a:xfrm>
        </p:spPr>
        <p:txBody>
          <a:bodyPr/>
          <a:lstStyle>
            <a:defPPr marL="432000" marR="0" lvl="0" indent="-324000">
              <a:spcBef>
                <a:spcPts val="0"/>
              </a:spcBef>
              <a:spcAft>
                <a:spcPts val="1412"/>
              </a:spcAft>
              <a:buSzPct val="45000"/>
              <a:buFont typeface="StarSymbol"/>
              <a:buNone/>
              <a:defRPr lang="en-US" sz="3200" b="0" i="0" u="none" strike="noStrike">
                <a:ln>
                  <a:noFill/>
                </a:ln>
                <a:solidFill>
                  <a:srgbClr val="006B6B"/>
                </a:solidFill>
                <a:latin typeface="Albany" pitchFamily="18"/>
                <a:ea typeface="Andale Sans UI" pitchFamily="2"/>
                <a:cs typeface="Tahoma" pitchFamily="2"/>
              </a:defRPr>
            </a:defPPr>
            <a:lvl1pPr marL="432000" marR="0" lvl="0" indent="-324000">
              <a:spcBef>
                <a:spcPts val="0"/>
              </a:spcBef>
              <a:spcAft>
                <a:spcPts val="1412"/>
              </a:spcAft>
              <a:buSzPct val="45000"/>
              <a:buFont typeface="StarSymbol"/>
              <a:buChar char="●"/>
              <a:defRPr lang="en-US" sz="3200" b="0" i="0" u="none" strike="noStrike">
                <a:ln>
                  <a:noFill/>
                </a:ln>
                <a:solidFill>
                  <a:srgbClr val="006B6B"/>
                </a:solidFill>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solidFill>
                  <a:srgbClr val="006B6B"/>
                </a:solidFill>
                <a:latin typeface="Albany" pitchFamily="18"/>
                <a:ea typeface="Andale Sans UI" pitchFamily="2"/>
                <a:cs typeface="Tahoma" pitchFamily="2"/>
              </a:defRPr>
            </a:lvl2pPr>
            <a:lvl3pPr marL="1296000" marR="0" lvl="2" indent="-216000">
              <a:spcBef>
                <a:spcPts val="0"/>
              </a:spcBef>
              <a:spcAft>
                <a:spcPts val="845"/>
              </a:spcAft>
              <a:buSzPct val="45000"/>
              <a:buFont typeface="StarSymbol"/>
              <a:buChar char="●"/>
              <a:defRPr lang="en-US" sz="2400" b="0" i="0" u="none" strike="noStrike">
                <a:ln>
                  <a:noFill/>
                </a:ln>
                <a:solidFill>
                  <a:srgbClr val="006B6B"/>
                </a:solidFill>
                <a:latin typeface="Albany" pitchFamily="18"/>
                <a:ea typeface="Andale Sans UI" pitchFamily="2"/>
                <a:cs typeface="Tahoma" pitchFamily="2"/>
              </a:defRPr>
            </a:lvl3pPr>
            <a:lvl4pPr marL="1728000" marR="0" lvl="3" indent="-216000">
              <a:spcBef>
                <a:spcPts val="0"/>
              </a:spcBef>
              <a:spcAft>
                <a:spcPts val="561"/>
              </a:spcAft>
              <a:buSzPct val="75000"/>
              <a:buFont typeface="StarSymbol"/>
              <a:buChar char="–"/>
              <a:defRPr lang="en-US" sz="2000" b="0" i="0" u="none" strike="noStrike">
                <a:ln>
                  <a:noFill/>
                </a:ln>
                <a:solidFill>
                  <a:srgbClr val="006B6B"/>
                </a:solidFill>
                <a:latin typeface="Albany" pitchFamily="18"/>
                <a:ea typeface="Andale Sans UI" pitchFamily="2"/>
                <a:cs typeface="Tahoma" pitchFamily="2"/>
              </a:defRPr>
            </a:lvl4pPr>
            <a:lvl5pPr marL="2160000" marR="0" lvl="4"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5pPr>
            <a:lvl6pPr marL="2592000" marR="0" lvl="5"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6pPr>
            <a:lvl7pPr marL="3024000" marR="0" lvl="6"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7pPr>
            <a:lvl8pPr marL="3456000" marR="0" lvl="7"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8pPr>
            <a:lvl9pPr marL="3887999" marR="0" lvl="8"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9pPr>
          </a:lstStyle>
          <a:p>
            <a:pPr lvl="0">
              <a:buNone/>
            </a:pPr>
            <a:r>
              <a:rPr lang="en-US" sz="2600" b="1" u="sng"/>
              <a:t>Advantages:</a:t>
            </a:r>
          </a:p>
          <a:p>
            <a:pPr lvl="0"/>
            <a:r>
              <a:rPr lang="en-US" sz="2600"/>
              <a:t>In time series, the corresponding training set consists only of observations that occurred prior to the observation that forms the test set. Thus, no future observations can be used in constructing the forecast</a:t>
            </a:r>
          </a:p>
          <a:p>
            <a:pPr lvl="0"/>
            <a:r>
              <a:rPr lang="en-US" sz="2600" b="1" u="sng"/>
              <a:t>Disadvantages:</a:t>
            </a:r>
          </a:p>
          <a:p>
            <a:pPr lvl="0"/>
            <a:r>
              <a:rPr lang="en-US" sz="2600"/>
              <a:t> For time-related dataset random split or k-fold split of data into train and validation may not yield good results.</a:t>
            </a:r>
          </a:p>
          <a:p>
            <a:pPr lvl="0"/>
            <a:r>
              <a:rPr lang="en-US" sz="2600"/>
              <a:t>Since it is not possible to obtain a reliable forecast based on a small training set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b="1" u="sng"/>
              <a:t> Blocked Cross-Validation Method</a:t>
            </a:r>
          </a:p>
        </p:txBody>
      </p:sp>
      <p:sp>
        <p:nvSpPr>
          <p:cNvPr id="3" name="Text Placeholder 2"/>
          <p:cNvSpPr txBox="1">
            <a:spLocks noGrp="1"/>
          </p:cNvSpPr>
          <p:nvPr>
            <p:ph type="body" idx="4294967295"/>
          </p:nvPr>
        </p:nvSpPr>
        <p:spPr/>
        <p:txBody>
          <a:bodyPr/>
          <a:lstStyle>
            <a:defPPr marL="432000" marR="0" lvl="0" indent="-324000">
              <a:spcBef>
                <a:spcPts val="0"/>
              </a:spcBef>
              <a:spcAft>
                <a:spcPts val="1412"/>
              </a:spcAft>
              <a:buSzPct val="45000"/>
              <a:buFont typeface="StarSymbol"/>
              <a:buNone/>
              <a:defRPr lang="en-US" sz="3200" b="0" i="0" u="none" strike="noStrike">
                <a:ln>
                  <a:noFill/>
                </a:ln>
                <a:solidFill>
                  <a:srgbClr val="006B6B"/>
                </a:solidFill>
                <a:latin typeface="Albany" pitchFamily="18"/>
                <a:ea typeface="Andale Sans UI" pitchFamily="2"/>
                <a:cs typeface="Tahoma" pitchFamily="2"/>
              </a:defRPr>
            </a:defPPr>
            <a:lvl1pPr marL="432000" marR="0" lvl="0" indent="-324000">
              <a:spcBef>
                <a:spcPts val="0"/>
              </a:spcBef>
              <a:spcAft>
                <a:spcPts val="1412"/>
              </a:spcAft>
              <a:buSzPct val="45000"/>
              <a:buFont typeface="StarSymbol"/>
              <a:buChar char="●"/>
              <a:defRPr lang="en-US" sz="3200" b="0" i="0" u="none" strike="noStrike">
                <a:ln>
                  <a:noFill/>
                </a:ln>
                <a:solidFill>
                  <a:srgbClr val="006B6B"/>
                </a:solidFill>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solidFill>
                  <a:srgbClr val="006B6B"/>
                </a:solidFill>
                <a:latin typeface="Albany" pitchFamily="18"/>
                <a:ea typeface="Andale Sans UI" pitchFamily="2"/>
                <a:cs typeface="Tahoma" pitchFamily="2"/>
              </a:defRPr>
            </a:lvl2pPr>
            <a:lvl3pPr marL="1296000" marR="0" lvl="2" indent="-216000">
              <a:spcBef>
                <a:spcPts val="0"/>
              </a:spcBef>
              <a:spcAft>
                <a:spcPts val="845"/>
              </a:spcAft>
              <a:buSzPct val="45000"/>
              <a:buFont typeface="StarSymbol"/>
              <a:buChar char="●"/>
              <a:defRPr lang="en-US" sz="2400" b="0" i="0" u="none" strike="noStrike">
                <a:ln>
                  <a:noFill/>
                </a:ln>
                <a:solidFill>
                  <a:srgbClr val="006B6B"/>
                </a:solidFill>
                <a:latin typeface="Albany" pitchFamily="18"/>
                <a:ea typeface="Andale Sans UI" pitchFamily="2"/>
                <a:cs typeface="Tahoma" pitchFamily="2"/>
              </a:defRPr>
            </a:lvl3pPr>
            <a:lvl4pPr marL="1728000" marR="0" lvl="3" indent="-216000">
              <a:spcBef>
                <a:spcPts val="0"/>
              </a:spcBef>
              <a:spcAft>
                <a:spcPts val="561"/>
              </a:spcAft>
              <a:buSzPct val="75000"/>
              <a:buFont typeface="StarSymbol"/>
              <a:buChar char="–"/>
              <a:defRPr lang="en-US" sz="2000" b="0" i="0" u="none" strike="noStrike">
                <a:ln>
                  <a:noFill/>
                </a:ln>
                <a:solidFill>
                  <a:srgbClr val="006B6B"/>
                </a:solidFill>
                <a:latin typeface="Albany" pitchFamily="18"/>
                <a:ea typeface="Andale Sans UI" pitchFamily="2"/>
                <a:cs typeface="Tahoma" pitchFamily="2"/>
              </a:defRPr>
            </a:lvl4pPr>
            <a:lvl5pPr marL="2160000" marR="0" lvl="4"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5pPr>
            <a:lvl6pPr marL="2592000" marR="0" lvl="5"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6pPr>
            <a:lvl7pPr marL="3024000" marR="0" lvl="6"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7pPr>
            <a:lvl8pPr marL="3456000" marR="0" lvl="7"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8pPr>
            <a:lvl9pPr marL="3887999" marR="0" lvl="8"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9pPr>
          </a:lstStyle>
          <a:p>
            <a:pPr lvl="0"/>
            <a:r>
              <a:rPr lang="en-US"/>
              <a:t>Blocked cross-validation works by adding margins at two positions.</a:t>
            </a:r>
          </a:p>
          <a:p>
            <a:pPr lvl="0"/>
            <a:r>
              <a:rPr lang="en-US"/>
              <a:t>The first is between the training and validation folds in order to prevent the model from observing lag values which are used twice, once as an estimator (regressor) and another as a response.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Advantages and Disadvantages</a:t>
            </a:r>
          </a:p>
        </p:txBody>
      </p:sp>
      <p:sp>
        <p:nvSpPr>
          <p:cNvPr id="3" name="Text Placeholder 2"/>
          <p:cNvSpPr txBox="1">
            <a:spLocks noGrp="1"/>
          </p:cNvSpPr>
          <p:nvPr>
            <p:ph type="body" idx="4294967295"/>
          </p:nvPr>
        </p:nvSpPr>
        <p:spPr>
          <a:xfrm>
            <a:off x="720000" y="1339920"/>
            <a:ext cx="8460000" cy="5353200"/>
          </a:xfrm>
        </p:spPr>
        <p:txBody>
          <a:bodyPr/>
          <a:lstStyle>
            <a:defPPr marL="432000" marR="0" lvl="0" indent="-324000">
              <a:spcBef>
                <a:spcPts val="0"/>
              </a:spcBef>
              <a:spcAft>
                <a:spcPts val="1412"/>
              </a:spcAft>
              <a:buSzPct val="45000"/>
              <a:buFont typeface="StarSymbol"/>
              <a:buNone/>
              <a:defRPr lang="en-US" sz="3200" b="0" i="0" u="none" strike="noStrike">
                <a:ln>
                  <a:noFill/>
                </a:ln>
                <a:solidFill>
                  <a:srgbClr val="006B6B"/>
                </a:solidFill>
                <a:latin typeface="Albany" pitchFamily="18"/>
                <a:ea typeface="Andale Sans UI" pitchFamily="2"/>
                <a:cs typeface="Tahoma" pitchFamily="2"/>
              </a:defRPr>
            </a:defPPr>
            <a:lvl1pPr marL="432000" marR="0" lvl="0" indent="-324000">
              <a:spcBef>
                <a:spcPts val="0"/>
              </a:spcBef>
              <a:spcAft>
                <a:spcPts val="1412"/>
              </a:spcAft>
              <a:buSzPct val="45000"/>
              <a:buFont typeface="StarSymbol"/>
              <a:buChar char="●"/>
              <a:defRPr lang="en-US" sz="3200" b="0" i="0" u="none" strike="noStrike">
                <a:ln>
                  <a:noFill/>
                </a:ln>
                <a:solidFill>
                  <a:srgbClr val="006B6B"/>
                </a:solidFill>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solidFill>
                  <a:srgbClr val="006B6B"/>
                </a:solidFill>
                <a:latin typeface="Albany" pitchFamily="18"/>
                <a:ea typeface="Andale Sans UI" pitchFamily="2"/>
                <a:cs typeface="Tahoma" pitchFamily="2"/>
              </a:defRPr>
            </a:lvl2pPr>
            <a:lvl3pPr marL="1296000" marR="0" lvl="2" indent="-216000">
              <a:spcBef>
                <a:spcPts val="0"/>
              </a:spcBef>
              <a:spcAft>
                <a:spcPts val="845"/>
              </a:spcAft>
              <a:buSzPct val="45000"/>
              <a:buFont typeface="StarSymbol"/>
              <a:buChar char="●"/>
              <a:defRPr lang="en-US" sz="2400" b="0" i="0" u="none" strike="noStrike">
                <a:ln>
                  <a:noFill/>
                </a:ln>
                <a:solidFill>
                  <a:srgbClr val="006B6B"/>
                </a:solidFill>
                <a:latin typeface="Albany" pitchFamily="18"/>
                <a:ea typeface="Andale Sans UI" pitchFamily="2"/>
                <a:cs typeface="Tahoma" pitchFamily="2"/>
              </a:defRPr>
            </a:lvl3pPr>
            <a:lvl4pPr marL="1728000" marR="0" lvl="3" indent="-216000">
              <a:spcBef>
                <a:spcPts val="0"/>
              </a:spcBef>
              <a:spcAft>
                <a:spcPts val="561"/>
              </a:spcAft>
              <a:buSzPct val="75000"/>
              <a:buFont typeface="StarSymbol"/>
              <a:buChar char="–"/>
              <a:defRPr lang="en-US" sz="2000" b="0" i="0" u="none" strike="noStrike">
                <a:ln>
                  <a:noFill/>
                </a:ln>
                <a:solidFill>
                  <a:srgbClr val="006B6B"/>
                </a:solidFill>
                <a:latin typeface="Albany" pitchFamily="18"/>
                <a:ea typeface="Andale Sans UI" pitchFamily="2"/>
                <a:cs typeface="Tahoma" pitchFamily="2"/>
              </a:defRPr>
            </a:lvl4pPr>
            <a:lvl5pPr marL="2160000" marR="0" lvl="4"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5pPr>
            <a:lvl6pPr marL="2592000" marR="0" lvl="5"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6pPr>
            <a:lvl7pPr marL="3024000" marR="0" lvl="6"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7pPr>
            <a:lvl8pPr marL="3456000" marR="0" lvl="7"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8pPr>
            <a:lvl9pPr marL="3887999" marR="0" lvl="8"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9pPr>
          </a:lstStyle>
          <a:p>
            <a:pPr lvl="0">
              <a:buNone/>
            </a:pPr>
            <a:r>
              <a:rPr lang="en-US" sz="2600" b="1" u="sng"/>
              <a:t>Advantages:</a:t>
            </a:r>
          </a:p>
          <a:p>
            <a:pPr lvl="0"/>
            <a:r>
              <a:rPr lang="en-US" sz="2600"/>
              <a:t>The use of spatial and environmental blocks to separate training and testing sets has been suggested as a good strategy for realistic error estimation in datasets with dependence structures, and more generally as a robust method for estimating the predictive performance of models used to predict mapped distributions.</a:t>
            </a:r>
          </a:p>
          <a:p>
            <a:pPr lvl="0"/>
            <a:r>
              <a:rPr lang="en-US" sz="2600" b="1" u="sng"/>
              <a:t>Disadvantages:</a:t>
            </a:r>
          </a:p>
          <a:p>
            <a:pPr lvl="0"/>
            <a:r>
              <a:rPr lang="en-US" sz="2600"/>
              <a:t>We cannot choose random samples and assign them to either the test set or the train set because it makes no sense to use the values from the future to forecast model's performance in the past.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b="1" u="sng"/>
              <a:t> Nested Cross-Validation Method</a:t>
            </a:r>
          </a:p>
        </p:txBody>
      </p:sp>
      <p:sp>
        <p:nvSpPr>
          <p:cNvPr id="3" name="Text Placeholder 2"/>
          <p:cNvSpPr txBox="1">
            <a:spLocks noGrp="1"/>
          </p:cNvSpPr>
          <p:nvPr>
            <p:ph type="body" idx="4294967295"/>
          </p:nvPr>
        </p:nvSpPr>
        <p:spPr/>
        <p:txBody>
          <a:bodyPr/>
          <a:lstStyle>
            <a:defPPr marL="432000" marR="0" lvl="0" indent="-324000">
              <a:spcBef>
                <a:spcPts val="0"/>
              </a:spcBef>
              <a:spcAft>
                <a:spcPts val="1412"/>
              </a:spcAft>
              <a:buSzPct val="45000"/>
              <a:buFont typeface="StarSymbol"/>
              <a:buNone/>
              <a:defRPr lang="en-US" sz="3200" b="0" i="0" u="none" strike="noStrike">
                <a:ln>
                  <a:noFill/>
                </a:ln>
                <a:solidFill>
                  <a:srgbClr val="006B6B"/>
                </a:solidFill>
                <a:latin typeface="Albany" pitchFamily="18"/>
                <a:ea typeface="Andale Sans UI" pitchFamily="2"/>
                <a:cs typeface="Tahoma" pitchFamily="2"/>
              </a:defRPr>
            </a:defPPr>
            <a:lvl1pPr marL="432000" marR="0" lvl="0" indent="-324000">
              <a:spcBef>
                <a:spcPts val="0"/>
              </a:spcBef>
              <a:spcAft>
                <a:spcPts val="1412"/>
              </a:spcAft>
              <a:buSzPct val="45000"/>
              <a:buFont typeface="StarSymbol"/>
              <a:buChar char="●"/>
              <a:defRPr lang="en-US" sz="3200" b="0" i="0" u="none" strike="noStrike">
                <a:ln>
                  <a:noFill/>
                </a:ln>
                <a:solidFill>
                  <a:srgbClr val="006B6B"/>
                </a:solidFill>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solidFill>
                  <a:srgbClr val="006B6B"/>
                </a:solidFill>
                <a:latin typeface="Albany" pitchFamily="18"/>
                <a:ea typeface="Andale Sans UI" pitchFamily="2"/>
                <a:cs typeface="Tahoma" pitchFamily="2"/>
              </a:defRPr>
            </a:lvl2pPr>
            <a:lvl3pPr marL="1296000" marR="0" lvl="2" indent="-216000">
              <a:spcBef>
                <a:spcPts val="0"/>
              </a:spcBef>
              <a:spcAft>
                <a:spcPts val="845"/>
              </a:spcAft>
              <a:buSzPct val="45000"/>
              <a:buFont typeface="StarSymbol"/>
              <a:buChar char="●"/>
              <a:defRPr lang="en-US" sz="2400" b="0" i="0" u="none" strike="noStrike">
                <a:ln>
                  <a:noFill/>
                </a:ln>
                <a:solidFill>
                  <a:srgbClr val="006B6B"/>
                </a:solidFill>
                <a:latin typeface="Albany" pitchFamily="18"/>
                <a:ea typeface="Andale Sans UI" pitchFamily="2"/>
                <a:cs typeface="Tahoma" pitchFamily="2"/>
              </a:defRPr>
            </a:lvl3pPr>
            <a:lvl4pPr marL="1728000" marR="0" lvl="3" indent="-216000">
              <a:spcBef>
                <a:spcPts val="0"/>
              </a:spcBef>
              <a:spcAft>
                <a:spcPts val="561"/>
              </a:spcAft>
              <a:buSzPct val="75000"/>
              <a:buFont typeface="StarSymbol"/>
              <a:buChar char="–"/>
              <a:defRPr lang="en-US" sz="2000" b="0" i="0" u="none" strike="noStrike">
                <a:ln>
                  <a:noFill/>
                </a:ln>
                <a:solidFill>
                  <a:srgbClr val="006B6B"/>
                </a:solidFill>
                <a:latin typeface="Albany" pitchFamily="18"/>
                <a:ea typeface="Andale Sans UI" pitchFamily="2"/>
                <a:cs typeface="Tahoma" pitchFamily="2"/>
              </a:defRPr>
            </a:lvl4pPr>
            <a:lvl5pPr marL="2160000" marR="0" lvl="4"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5pPr>
            <a:lvl6pPr marL="2592000" marR="0" lvl="5"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6pPr>
            <a:lvl7pPr marL="3024000" marR="0" lvl="6"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7pPr>
            <a:lvl8pPr marL="3456000" marR="0" lvl="7"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8pPr>
            <a:lvl9pPr marL="3887999" marR="0" lvl="8"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9pPr>
          </a:lstStyle>
          <a:p>
            <a:pPr lvl="0"/>
            <a:r>
              <a:rPr lang="en-US" sz="2600" dirty="0"/>
              <a:t>Nested cross-validation is an approach to model hyperparameter optimization and model selection that attempts to overcome the problem of </a:t>
            </a:r>
            <a:r>
              <a:rPr lang="en-US" sz="2600" dirty="0" err="1"/>
              <a:t>overfitting</a:t>
            </a:r>
            <a:r>
              <a:rPr lang="en-US" sz="2600" dirty="0"/>
              <a:t> the training dataset.</a:t>
            </a:r>
          </a:p>
          <a:p>
            <a:pPr lvl="0"/>
            <a:r>
              <a:rPr lang="en-US" sz="2600" dirty="0"/>
              <a:t>When cross-validation is used simultaneously for tuning the hyperparameters and generalizing the error estimate, nested cross-validation is required.</a:t>
            </a:r>
          </a:p>
          <a:p>
            <a:pPr lvl="0"/>
            <a:r>
              <a:rPr lang="en-US" sz="2600" dirty="0"/>
              <a:t>Nested Cross Validation can be applicable in both k-fold and stratified k-fold variants.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Advantages and Disadvantages</a:t>
            </a:r>
          </a:p>
        </p:txBody>
      </p:sp>
      <p:sp>
        <p:nvSpPr>
          <p:cNvPr id="3" name="Text Placeholder 2"/>
          <p:cNvSpPr txBox="1">
            <a:spLocks noGrp="1"/>
          </p:cNvSpPr>
          <p:nvPr>
            <p:ph type="body" idx="4294967295"/>
          </p:nvPr>
        </p:nvSpPr>
        <p:spPr>
          <a:xfrm>
            <a:off x="731519" y="1715760"/>
            <a:ext cx="8460000" cy="4794480"/>
          </a:xfrm>
        </p:spPr>
        <p:txBody>
          <a:bodyPr/>
          <a:lstStyle>
            <a:defPPr marL="432000" marR="0" lvl="0" indent="-324000">
              <a:spcBef>
                <a:spcPts val="0"/>
              </a:spcBef>
              <a:spcAft>
                <a:spcPts val="1412"/>
              </a:spcAft>
              <a:buSzPct val="45000"/>
              <a:buFont typeface="StarSymbol"/>
              <a:buNone/>
              <a:defRPr lang="en-US" sz="3200" b="0" i="0" u="none" strike="noStrike">
                <a:ln>
                  <a:noFill/>
                </a:ln>
                <a:solidFill>
                  <a:srgbClr val="006B6B"/>
                </a:solidFill>
                <a:latin typeface="Albany" pitchFamily="18"/>
                <a:ea typeface="Andale Sans UI" pitchFamily="2"/>
                <a:cs typeface="Tahoma" pitchFamily="2"/>
              </a:defRPr>
            </a:defPPr>
            <a:lvl1pPr marL="432000" marR="0" lvl="0" indent="-324000">
              <a:spcBef>
                <a:spcPts val="0"/>
              </a:spcBef>
              <a:spcAft>
                <a:spcPts val="1412"/>
              </a:spcAft>
              <a:buSzPct val="45000"/>
              <a:buFont typeface="StarSymbol"/>
              <a:buChar char="●"/>
              <a:defRPr lang="en-US" sz="3200" b="0" i="0" u="none" strike="noStrike">
                <a:ln>
                  <a:noFill/>
                </a:ln>
                <a:solidFill>
                  <a:srgbClr val="006B6B"/>
                </a:solidFill>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solidFill>
                  <a:srgbClr val="006B6B"/>
                </a:solidFill>
                <a:latin typeface="Albany" pitchFamily="18"/>
                <a:ea typeface="Andale Sans UI" pitchFamily="2"/>
                <a:cs typeface="Tahoma" pitchFamily="2"/>
              </a:defRPr>
            </a:lvl2pPr>
            <a:lvl3pPr marL="1296000" marR="0" lvl="2" indent="-216000">
              <a:spcBef>
                <a:spcPts val="0"/>
              </a:spcBef>
              <a:spcAft>
                <a:spcPts val="845"/>
              </a:spcAft>
              <a:buSzPct val="45000"/>
              <a:buFont typeface="StarSymbol"/>
              <a:buChar char="●"/>
              <a:defRPr lang="en-US" sz="2400" b="0" i="0" u="none" strike="noStrike">
                <a:ln>
                  <a:noFill/>
                </a:ln>
                <a:solidFill>
                  <a:srgbClr val="006B6B"/>
                </a:solidFill>
                <a:latin typeface="Albany" pitchFamily="18"/>
                <a:ea typeface="Andale Sans UI" pitchFamily="2"/>
                <a:cs typeface="Tahoma" pitchFamily="2"/>
              </a:defRPr>
            </a:lvl3pPr>
            <a:lvl4pPr marL="1728000" marR="0" lvl="3" indent="-216000">
              <a:spcBef>
                <a:spcPts val="0"/>
              </a:spcBef>
              <a:spcAft>
                <a:spcPts val="561"/>
              </a:spcAft>
              <a:buSzPct val="75000"/>
              <a:buFont typeface="StarSymbol"/>
              <a:buChar char="–"/>
              <a:defRPr lang="en-US" sz="2000" b="0" i="0" u="none" strike="noStrike">
                <a:ln>
                  <a:noFill/>
                </a:ln>
                <a:solidFill>
                  <a:srgbClr val="006B6B"/>
                </a:solidFill>
                <a:latin typeface="Albany" pitchFamily="18"/>
                <a:ea typeface="Andale Sans UI" pitchFamily="2"/>
                <a:cs typeface="Tahoma" pitchFamily="2"/>
              </a:defRPr>
            </a:lvl4pPr>
            <a:lvl5pPr marL="2160000" marR="0" lvl="4"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5pPr>
            <a:lvl6pPr marL="2592000" marR="0" lvl="5"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6pPr>
            <a:lvl7pPr marL="3024000" marR="0" lvl="6"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7pPr>
            <a:lvl8pPr marL="3456000" marR="0" lvl="7"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8pPr>
            <a:lvl9pPr marL="3887999" marR="0" lvl="8"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9pPr>
          </a:lstStyle>
          <a:p>
            <a:pPr lvl="0">
              <a:buNone/>
            </a:pPr>
            <a:r>
              <a:rPr lang="en-US" sz="2600" b="1" u="sng" dirty="0"/>
              <a:t>Advantages:</a:t>
            </a:r>
          </a:p>
          <a:p>
            <a:pPr lvl="0"/>
            <a:r>
              <a:rPr lang="en-US" sz="2600" dirty="0"/>
              <a:t>Nested cross-validation provides a way to reduce the bias in combined hyperparameter tuning and model selection.</a:t>
            </a:r>
          </a:p>
          <a:p>
            <a:pPr marL="108000" lvl="0" indent="0">
              <a:buNone/>
            </a:pPr>
            <a:r>
              <a:rPr lang="en-US" sz="2600" b="1" u="sng" dirty="0"/>
              <a:t>Disadvantages:</a:t>
            </a:r>
          </a:p>
          <a:p>
            <a:pPr lvl="0"/>
            <a:r>
              <a:rPr lang="en-US" sz="2600" dirty="0"/>
              <a:t>When using CV, we must know when  Nested CV is required.  If your analytics tool of choice does not directly support Nested CV, extra effort will be needed.</a:t>
            </a:r>
          </a:p>
          <a:p>
            <a:pPr lvl="0"/>
            <a:r>
              <a:rPr lang="en-US" sz="2600" dirty="0"/>
              <a:t>Furthermore, if our model doesn't appropriately wrap it in  a CV, then we are unable to determine how large our model building process is.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b="1" u="sng" dirty="0"/>
              <a:t>Conclusion and References</a:t>
            </a:r>
          </a:p>
        </p:txBody>
      </p:sp>
      <p:sp>
        <p:nvSpPr>
          <p:cNvPr id="3" name="Text Placeholder 2"/>
          <p:cNvSpPr txBox="1">
            <a:spLocks noGrp="1"/>
          </p:cNvSpPr>
          <p:nvPr>
            <p:ph type="body" idx="4294967295"/>
          </p:nvPr>
        </p:nvSpPr>
        <p:spPr>
          <a:xfrm>
            <a:off x="773112" y="1722437"/>
            <a:ext cx="8460000" cy="4924037"/>
          </a:xfrm>
        </p:spPr>
        <p:txBody>
          <a:bodyPr/>
          <a:lstStyle>
            <a:defPPr marL="432000" marR="0" lvl="0" indent="-324000">
              <a:spcBef>
                <a:spcPts val="0"/>
              </a:spcBef>
              <a:spcAft>
                <a:spcPts val="1412"/>
              </a:spcAft>
              <a:buSzPct val="45000"/>
              <a:buFont typeface="StarSymbol"/>
              <a:buNone/>
              <a:defRPr lang="en-US" sz="3200" b="0" i="0" u="none" strike="noStrike">
                <a:ln>
                  <a:noFill/>
                </a:ln>
                <a:solidFill>
                  <a:srgbClr val="006B6B"/>
                </a:solidFill>
                <a:latin typeface="Albany" pitchFamily="18"/>
                <a:ea typeface="Andale Sans UI" pitchFamily="2"/>
                <a:cs typeface="Tahoma" pitchFamily="2"/>
              </a:defRPr>
            </a:defPPr>
            <a:lvl1pPr marL="432000" marR="0" lvl="0" indent="-324000">
              <a:spcBef>
                <a:spcPts val="0"/>
              </a:spcBef>
              <a:spcAft>
                <a:spcPts val="1412"/>
              </a:spcAft>
              <a:buSzPct val="45000"/>
              <a:buFont typeface="StarSymbol"/>
              <a:buChar char="●"/>
              <a:defRPr lang="en-US" sz="3200" b="0" i="0" u="none" strike="noStrike">
                <a:ln>
                  <a:noFill/>
                </a:ln>
                <a:solidFill>
                  <a:srgbClr val="006B6B"/>
                </a:solidFill>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solidFill>
                  <a:srgbClr val="006B6B"/>
                </a:solidFill>
                <a:latin typeface="Albany" pitchFamily="18"/>
                <a:ea typeface="Andale Sans UI" pitchFamily="2"/>
                <a:cs typeface="Tahoma" pitchFamily="2"/>
              </a:defRPr>
            </a:lvl2pPr>
            <a:lvl3pPr marL="1296000" marR="0" lvl="2" indent="-216000">
              <a:spcBef>
                <a:spcPts val="0"/>
              </a:spcBef>
              <a:spcAft>
                <a:spcPts val="845"/>
              </a:spcAft>
              <a:buSzPct val="45000"/>
              <a:buFont typeface="StarSymbol"/>
              <a:buChar char="●"/>
              <a:defRPr lang="en-US" sz="2400" b="0" i="0" u="none" strike="noStrike">
                <a:ln>
                  <a:noFill/>
                </a:ln>
                <a:solidFill>
                  <a:srgbClr val="006B6B"/>
                </a:solidFill>
                <a:latin typeface="Albany" pitchFamily="18"/>
                <a:ea typeface="Andale Sans UI" pitchFamily="2"/>
                <a:cs typeface="Tahoma" pitchFamily="2"/>
              </a:defRPr>
            </a:lvl3pPr>
            <a:lvl4pPr marL="1728000" marR="0" lvl="3" indent="-216000">
              <a:spcBef>
                <a:spcPts val="0"/>
              </a:spcBef>
              <a:spcAft>
                <a:spcPts val="561"/>
              </a:spcAft>
              <a:buSzPct val="75000"/>
              <a:buFont typeface="StarSymbol"/>
              <a:buChar char="–"/>
              <a:defRPr lang="en-US" sz="2000" b="0" i="0" u="none" strike="noStrike">
                <a:ln>
                  <a:noFill/>
                </a:ln>
                <a:solidFill>
                  <a:srgbClr val="006B6B"/>
                </a:solidFill>
                <a:latin typeface="Albany" pitchFamily="18"/>
                <a:ea typeface="Andale Sans UI" pitchFamily="2"/>
                <a:cs typeface="Tahoma" pitchFamily="2"/>
              </a:defRPr>
            </a:lvl4pPr>
            <a:lvl5pPr marL="2160000" marR="0" lvl="4"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5pPr>
            <a:lvl6pPr marL="2592000" marR="0" lvl="5"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6pPr>
            <a:lvl7pPr marL="3024000" marR="0" lvl="6"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7pPr>
            <a:lvl8pPr marL="3456000" marR="0" lvl="7"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8pPr>
            <a:lvl9pPr marL="3887999" marR="0" lvl="8"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9pPr>
          </a:lstStyle>
          <a:p>
            <a:pPr lvl="0">
              <a:buNone/>
            </a:pPr>
            <a:r>
              <a:rPr lang="en-US" b="1" u="sng" dirty="0" smtClean="0"/>
              <a:t> Conclusion</a:t>
            </a:r>
            <a:r>
              <a:rPr lang="en-US" b="1" u="sng" dirty="0"/>
              <a:t>:</a:t>
            </a:r>
          </a:p>
          <a:p>
            <a:pPr lvl="0"/>
            <a:r>
              <a:rPr lang="en-US" sz="2600" dirty="0"/>
              <a:t>Cross-validation is used to compare and evaluate the performance of ML models. In this article, we have covered 15 cross-validation techniques along with their pros and cons. K-fold and stratified K-fold cross-validations are the most used techniques. Also, time series cross-validation works best with time series related problems.</a:t>
            </a:r>
          </a:p>
          <a:p>
            <a:pPr marL="108000" lvl="0" indent="0">
              <a:buNone/>
            </a:pPr>
            <a:r>
              <a:rPr lang="en-US" b="1" u="sng" dirty="0" smtClean="0"/>
              <a:t>  References:</a:t>
            </a:r>
            <a:endParaRPr lang="en-US" b="1" u="sng" dirty="0"/>
          </a:p>
          <a:p>
            <a:pPr lvl="0"/>
            <a:r>
              <a:rPr lang="en-US" sz="2400" dirty="0">
                <a:hlinkClick r:id="rId3"/>
              </a:rPr>
              <a:t>https://medium.com/geekculture/cross-validation-techniques-33d389897878</a:t>
            </a:r>
          </a:p>
          <a:p>
            <a:pPr lvl="0"/>
            <a:r>
              <a:rPr lang="en-US" sz="2400" dirty="0" smtClean="0"/>
              <a:t>https://en.wikipedia.org/wiki/Cross-validation_(statistics</a:t>
            </a:r>
            <a:r>
              <a:rPr lang="en-US" sz="2200" dirty="0" smtClean="0"/>
              <a:t>)</a:t>
            </a:r>
            <a:r>
              <a:rPr lang="en-US" sz="2600" dirty="0"/>
              <a:t/>
            </a:r>
            <a:br>
              <a:rPr lang="en-US" sz="2600" dirty="0"/>
            </a:br>
            <a:endParaRPr lang="en-US" sz="26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4312" y="1951037"/>
            <a:ext cx="5029200" cy="1754326"/>
          </a:xfrm>
          <a:prstGeom prst="rect">
            <a:avLst/>
          </a:prstGeom>
        </p:spPr>
        <p:txBody>
          <a:bodyPr wrap="square">
            <a:spAutoFit/>
          </a:bodyPr>
          <a:lstStyle/>
          <a:p>
            <a:pPr algn="ctr"/>
            <a:r>
              <a:rPr lang="en-US" sz="5400" dirty="0">
                <a:latin typeface="Times New Roman" pitchFamily="18" charset="0"/>
                <a:cs typeface="Times New Roman" pitchFamily="18" charset="0"/>
              </a:rPr>
              <a:t>ANY </a:t>
            </a:r>
            <a:endParaRPr lang="en-US" sz="5400" dirty="0" smtClean="0">
              <a:latin typeface="Times New Roman" pitchFamily="18" charset="0"/>
              <a:cs typeface="Times New Roman" pitchFamily="18" charset="0"/>
            </a:endParaRPr>
          </a:p>
          <a:p>
            <a:pPr algn="ctr"/>
            <a:r>
              <a:rPr lang="en-US" sz="5400" dirty="0" smtClean="0">
                <a:latin typeface="Times New Roman" pitchFamily="18" charset="0"/>
                <a:cs typeface="Times New Roman" pitchFamily="18" charset="0"/>
              </a:rPr>
              <a:t>QUESTIONS???</a:t>
            </a:r>
            <a:endParaRPr lang="en-US" sz="5400" dirty="0"/>
          </a:p>
        </p:txBody>
      </p:sp>
      <p:pic>
        <p:nvPicPr>
          <p:cNvPr id="3" name="Picture 2" descr="C:\Users\Ali Enterprises\Desktop\always-ask-questions-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7312" y="3932237"/>
            <a:ext cx="306705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9391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20000" y="464760"/>
            <a:ext cx="8640000" cy="11739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b="1" u="sng"/>
              <a:t>Different Types of Cross Validation</a:t>
            </a:r>
          </a:p>
        </p:txBody>
      </p:sp>
      <p:sp>
        <p:nvSpPr>
          <p:cNvPr id="3" name="Text Placeholder 2"/>
          <p:cNvSpPr txBox="1">
            <a:spLocks noGrp="1"/>
          </p:cNvSpPr>
          <p:nvPr>
            <p:ph type="body" idx="4294967295"/>
          </p:nvPr>
        </p:nvSpPr>
        <p:spPr>
          <a:xfrm>
            <a:off x="822960" y="1692360"/>
            <a:ext cx="8460000" cy="6171480"/>
          </a:xfrm>
        </p:spPr>
        <p:txBody>
          <a:bodyPr/>
          <a:lstStyle>
            <a:defPPr marL="432000" marR="0" lvl="0" indent="-324000">
              <a:spcBef>
                <a:spcPts val="0"/>
              </a:spcBef>
              <a:spcAft>
                <a:spcPts val="1412"/>
              </a:spcAft>
              <a:buSzPct val="45000"/>
              <a:buFont typeface="StarSymbol"/>
              <a:buNone/>
              <a:defRPr lang="en-US" sz="3200" b="0" i="0" u="none" strike="noStrike">
                <a:ln>
                  <a:noFill/>
                </a:ln>
                <a:solidFill>
                  <a:srgbClr val="006B6B"/>
                </a:solidFill>
                <a:latin typeface="Albany" pitchFamily="18"/>
                <a:ea typeface="Andale Sans UI" pitchFamily="2"/>
                <a:cs typeface="Tahoma" pitchFamily="2"/>
              </a:defRPr>
            </a:defPPr>
            <a:lvl1pPr marL="432000" marR="0" lvl="0" indent="-324000">
              <a:spcBef>
                <a:spcPts val="0"/>
              </a:spcBef>
              <a:spcAft>
                <a:spcPts val="1412"/>
              </a:spcAft>
              <a:buSzPct val="45000"/>
              <a:buFont typeface="StarSymbol"/>
              <a:buChar char="●"/>
              <a:defRPr lang="en-US" sz="3200" b="0" i="0" u="none" strike="noStrike">
                <a:ln>
                  <a:noFill/>
                </a:ln>
                <a:solidFill>
                  <a:srgbClr val="006B6B"/>
                </a:solidFill>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solidFill>
                  <a:srgbClr val="006B6B"/>
                </a:solidFill>
                <a:latin typeface="Albany" pitchFamily="18"/>
                <a:ea typeface="Andale Sans UI" pitchFamily="2"/>
                <a:cs typeface="Tahoma" pitchFamily="2"/>
              </a:defRPr>
            </a:lvl2pPr>
            <a:lvl3pPr marL="1296000" marR="0" lvl="2" indent="-216000">
              <a:spcBef>
                <a:spcPts val="0"/>
              </a:spcBef>
              <a:spcAft>
                <a:spcPts val="845"/>
              </a:spcAft>
              <a:buSzPct val="45000"/>
              <a:buFont typeface="StarSymbol"/>
              <a:buChar char="●"/>
              <a:defRPr lang="en-US" sz="2400" b="0" i="0" u="none" strike="noStrike">
                <a:ln>
                  <a:noFill/>
                </a:ln>
                <a:solidFill>
                  <a:srgbClr val="006B6B"/>
                </a:solidFill>
                <a:latin typeface="Albany" pitchFamily="18"/>
                <a:ea typeface="Andale Sans UI" pitchFamily="2"/>
                <a:cs typeface="Tahoma" pitchFamily="2"/>
              </a:defRPr>
            </a:lvl3pPr>
            <a:lvl4pPr marL="1728000" marR="0" lvl="3" indent="-216000">
              <a:spcBef>
                <a:spcPts val="0"/>
              </a:spcBef>
              <a:spcAft>
                <a:spcPts val="561"/>
              </a:spcAft>
              <a:buSzPct val="75000"/>
              <a:buFont typeface="StarSymbol"/>
              <a:buChar char="–"/>
              <a:defRPr lang="en-US" sz="2000" b="0" i="0" u="none" strike="noStrike">
                <a:ln>
                  <a:noFill/>
                </a:ln>
                <a:solidFill>
                  <a:srgbClr val="006B6B"/>
                </a:solidFill>
                <a:latin typeface="Albany" pitchFamily="18"/>
                <a:ea typeface="Andale Sans UI" pitchFamily="2"/>
                <a:cs typeface="Tahoma" pitchFamily="2"/>
              </a:defRPr>
            </a:lvl4pPr>
            <a:lvl5pPr marL="2160000" marR="0" lvl="4"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5pPr>
            <a:lvl6pPr marL="2592000" marR="0" lvl="5"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6pPr>
            <a:lvl7pPr marL="3024000" marR="0" lvl="6"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7pPr>
            <a:lvl8pPr marL="3456000" marR="0" lvl="7"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8pPr>
            <a:lvl9pPr marL="3887999" marR="0" lvl="8"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9pPr>
          </a:lstStyle>
          <a:p>
            <a:pPr lvl="0">
              <a:buNone/>
            </a:pPr>
            <a:r>
              <a:rPr lang="en-US"/>
              <a:t>1. Hold-Out Method</a:t>
            </a:r>
          </a:p>
          <a:p>
            <a:pPr lvl="0">
              <a:buNone/>
            </a:pPr>
            <a:r>
              <a:rPr lang="en-US"/>
              <a:t>2. K-Folds Method</a:t>
            </a:r>
          </a:p>
          <a:p>
            <a:pPr lvl="0">
              <a:buNone/>
            </a:pPr>
            <a:r>
              <a:rPr lang="en-US"/>
              <a:t>3. Repeated K-Folds Method</a:t>
            </a:r>
          </a:p>
          <a:p>
            <a:pPr lvl="0">
              <a:buNone/>
            </a:pPr>
            <a:r>
              <a:rPr lang="en-US"/>
              <a:t>4. Stratified K-Folds Method</a:t>
            </a:r>
          </a:p>
          <a:p>
            <a:pPr lvl="0">
              <a:buNone/>
            </a:pPr>
            <a:r>
              <a:rPr lang="en-US"/>
              <a:t>5. Group K-Folds Method</a:t>
            </a:r>
          </a:p>
          <a:p>
            <a:pPr lvl="0">
              <a:buNone/>
            </a:pPr>
            <a:r>
              <a:rPr lang="en-US"/>
              <a:t>6. Shuffle Split Method</a:t>
            </a:r>
          </a:p>
          <a:p>
            <a:pPr lvl="0">
              <a:buNone/>
            </a:pPr>
            <a:r>
              <a:rPr lang="en-US"/>
              <a:t>7. Stratified Shuffle Split Method</a:t>
            </a:r>
          </a:p>
          <a:p>
            <a:pPr lvl="0">
              <a:buNone/>
            </a:pPr>
            <a:r>
              <a:rPr lang="en-US"/>
              <a:t>8. Group Shuffle Split Method</a:t>
            </a:r>
          </a:p>
          <a:p>
            <a:pPr lvl="0">
              <a:buNone/>
            </a:pPr>
            <a:endParaRPr lang="en-US"/>
          </a:p>
          <a:p>
            <a:pPr lvl="0"/>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b="1" u="sng"/>
              <a:t>Types Continued.....</a:t>
            </a:r>
          </a:p>
        </p:txBody>
      </p:sp>
      <p:sp>
        <p:nvSpPr>
          <p:cNvPr id="3" name="Text Placeholder 2"/>
          <p:cNvSpPr txBox="1">
            <a:spLocks noGrp="1"/>
          </p:cNvSpPr>
          <p:nvPr>
            <p:ph type="body" idx="4294967295"/>
          </p:nvPr>
        </p:nvSpPr>
        <p:spPr>
          <a:xfrm>
            <a:off x="720000" y="1980000"/>
            <a:ext cx="8460000" cy="4266360"/>
          </a:xfrm>
        </p:spPr>
        <p:txBody>
          <a:bodyPr/>
          <a:lstStyle>
            <a:defPPr marL="432000" marR="0" lvl="0" indent="-324000">
              <a:spcBef>
                <a:spcPts val="0"/>
              </a:spcBef>
              <a:spcAft>
                <a:spcPts val="1412"/>
              </a:spcAft>
              <a:buSzPct val="45000"/>
              <a:buFont typeface="StarSymbol"/>
              <a:buNone/>
              <a:defRPr lang="en-US" sz="3200" b="0" i="0" u="none" strike="noStrike">
                <a:ln>
                  <a:noFill/>
                </a:ln>
                <a:solidFill>
                  <a:srgbClr val="006B6B"/>
                </a:solidFill>
                <a:latin typeface="Albany" pitchFamily="18"/>
                <a:ea typeface="Andale Sans UI" pitchFamily="2"/>
                <a:cs typeface="Tahoma" pitchFamily="2"/>
              </a:defRPr>
            </a:defPPr>
            <a:lvl1pPr marL="432000" marR="0" lvl="0" indent="-324000">
              <a:spcBef>
                <a:spcPts val="0"/>
              </a:spcBef>
              <a:spcAft>
                <a:spcPts val="1412"/>
              </a:spcAft>
              <a:buSzPct val="45000"/>
              <a:buFont typeface="StarSymbol"/>
              <a:buChar char="●"/>
              <a:defRPr lang="en-US" sz="3200" b="0" i="0" u="none" strike="noStrike">
                <a:ln>
                  <a:noFill/>
                </a:ln>
                <a:solidFill>
                  <a:srgbClr val="006B6B"/>
                </a:solidFill>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solidFill>
                  <a:srgbClr val="006B6B"/>
                </a:solidFill>
                <a:latin typeface="Albany" pitchFamily="18"/>
                <a:ea typeface="Andale Sans UI" pitchFamily="2"/>
                <a:cs typeface="Tahoma" pitchFamily="2"/>
              </a:defRPr>
            </a:lvl2pPr>
            <a:lvl3pPr marL="1296000" marR="0" lvl="2" indent="-216000">
              <a:spcBef>
                <a:spcPts val="0"/>
              </a:spcBef>
              <a:spcAft>
                <a:spcPts val="845"/>
              </a:spcAft>
              <a:buSzPct val="45000"/>
              <a:buFont typeface="StarSymbol"/>
              <a:buChar char="●"/>
              <a:defRPr lang="en-US" sz="2400" b="0" i="0" u="none" strike="noStrike">
                <a:ln>
                  <a:noFill/>
                </a:ln>
                <a:solidFill>
                  <a:srgbClr val="006B6B"/>
                </a:solidFill>
                <a:latin typeface="Albany" pitchFamily="18"/>
                <a:ea typeface="Andale Sans UI" pitchFamily="2"/>
                <a:cs typeface="Tahoma" pitchFamily="2"/>
              </a:defRPr>
            </a:lvl3pPr>
            <a:lvl4pPr marL="1728000" marR="0" lvl="3" indent="-216000">
              <a:spcBef>
                <a:spcPts val="0"/>
              </a:spcBef>
              <a:spcAft>
                <a:spcPts val="561"/>
              </a:spcAft>
              <a:buSzPct val="75000"/>
              <a:buFont typeface="StarSymbol"/>
              <a:buChar char="–"/>
              <a:defRPr lang="en-US" sz="2000" b="0" i="0" u="none" strike="noStrike">
                <a:ln>
                  <a:noFill/>
                </a:ln>
                <a:solidFill>
                  <a:srgbClr val="006B6B"/>
                </a:solidFill>
                <a:latin typeface="Albany" pitchFamily="18"/>
                <a:ea typeface="Andale Sans UI" pitchFamily="2"/>
                <a:cs typeface="Tahoma" pitchFamily="2"/>
              </a:defRPr>
            </a:lvl4pPr>
            <a:lvl5pPr marL="2160000" marR="0" lvl="4"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5pPr>
            <a:lvl6pPr marL="2592000" marR="0" lvl="5"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6pPr>
            <a:lvl7pPr marL="3024000" marR="0" lvl="6"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7pPr>
            <a:lvl8pPr marL="3456000" marR="0" lvl="7"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8pPr>
            <a:lvl9pPr marL="3887999" marR="0" lvl="8"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9pPr>
          </a:lstStyle>
          <a:p>
            <a:pPr lvl="0">
              <a:buNone/>
            </a:pPr>
            <a:r>
              <a:rPr lang="en-US">
                <a:solidFill>
                  <a:srgbClr val="3399FF"/>
                </a:solidFill>
              </a:rPr>
              <a:t> </a:t>
            </a:r>
            <a:r>
              <a:rPr lang="en-US">
                <a:solidFill>
                  <a:srgbClr val="336666"/>
                </a:solidFill>
              </a:rPr>
              <a:t>9. Leave-One-Out Method</a:t>
            </a:r>
          </a:p>
          <a:p>
            <a:pPr lvl="0">
              <a:buNone/>
            </a:pPr>
            <a:r>
              <a:rPr lang="en-US">
                <a:solidFill>
                  <a:srgbClr val="336666"/>
                </a:solidFill>
              </a:rPr>
              <a:t>10. Leave-P-Out Method</a:t>
            </a:r>
          </a:p>
          <a:p>
            <a:pPr lvl="0">
              <a:buNone/>
            </a:pPr>
            <a:r>
              <a:rPr lang="en-US">
                <a:solidFill>
                  <a:srgbClr val="336666"/>
                </a:solidFill>
              </a:rPr>
              <a:t>11. Leave-One-Group-Out Method</a:t>
            </a:r>
          </a:p>
          <a:p>
            <a:pPr lvl="0">
              <a:buNone/>
            </a:pPr>
            <a:r>
              <a:rPr lang="en-US">
                <a:solidFill>
                  <a:srgbClr val="336666"/>
                </a:solidFill>
              </a:rPr>
              <a:t>12. Leave-P-Group-Out Method</a:t>
            </a:r>
          </a:p>
          <a:p>
            <a:pPr lvl="0">
              <a:buNone/>
            </a:pPr>
            <a:r>
              <a:rPr lang="en-US">
                <a:solidFill>
                  <a:srgbClr val="336666"/>
                </a:solidFill>
              </a:rPr>
              <a:t>13. Time Series Cross-Validation Method</a:t>
            </a:r>
          </a:p>
          <a:p>
            <a:pPr lvl="0">
              <a:buNone/>
            </a:pPr>
            <a:r>
              <a:rPr lang="en-US">
                <a:solidFill>
                  <a:srgbClr val="336666"/>
                </a:solidFill>
              </a:rPr>
              <a:t>14. Blocked Cross-Validation Method</a:t>
            </a:r>
          </a:p>
          <a:p>
            <a:pPr lvl="0">
              <a:buNone/>
            </a:pPr>
            <a:r>
              <a:rPr lang="en-US">
                <a:solidFill>
                  <a:srgbClr val="336666"/>
                </a:solidFill>
              </a:rPr>
              <a:t>15. Nested Cross-Validation Method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b="1" u="sng"/>
              <a:t>Hold-out Method</a:t>
            </a:r>
          </a:p>
        </p:txBody>
      </p:sp>
      <p:sp>
        <p:nvSpPr>
          <p:cNvPr id="3" name="Text Placeholder 2"/>
          <p:cNvSpPr txBox="1">
            <a:spLocks noGrp="1"/>
          </p:cNvSpPr>
          <p:nvPr>
            <p:ph type="body" idx="4294967295"/>
          </p:nvPr>
        </p:nvSpPr>
        <p:spPr>
          <a:xfrm>
            <a:off x="720000" y="1980000"/>
            <a:ext cx="8460000" cy="4916520"/>
          </a:xfrm>
        </p:spPr>
        <p:txBody>
          <a:bodyPr/>
          <a:lstStyle>
            <a:defPPr marL="432000" marR="0" lvl="0" indent="-324000">
              <a:spcBef>
                <a:spcPts val="0"/>
              </a:spcBef>
              <a:spcAft>
                <a:spcPts val="1412"/>
              </a:spcAft>
              <a:buSzPct val="45000"/>
              <a:buFont typeface="StarSymbol"/>
              <a:buNone/>
              <a:defRPr lang="en-US" sz="3200" b="0" i="0" u="none" strike="noStrike">
                <a:ln>
                  <a:noFill/>
                </a:ln>
                <a:solidFill>
                  <a:srgbClr val="006B6B"/>
                </a:solidFill>
                <a:latin typeface="Albany" pitchFamily="18"/>
                <a:ea typeface="Andale Sans UI" pitchFamily="2"/>
                <a:cs typeface="Tahoma" pitchFamily="2"/>
              </a:defRPr>
            </a:defPPr>
            <a:lvl1pPr marL="432000" marR="0" lvl="0" indent="-324000">
              <a:spcBef>
                <a:spcPts val="0"/>
              </a:spcBef>
              <a:spcAft>
                <a:spcPts val="1412"/>
              </a:spcAft>
              <a:buSzPct val="45000"/>
              <a:buFont typeface="StarSymbol"/>
              <a:buChar char="●"/>
              <a:defRPr lang="en-US" sz="3200" b="0" i="0" u="none" strike="noStrike">
                <a:ln>
                  <a:noFill/>
                </a:ln>
                <a:solidFill>
                  <a:srgbClr val="006B6B"/>
                </a:solidFill>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solidFill>
                  <a:srgbClr val="006B6B"/>
                </a:solidFill>
                <a:latin typeface="Albany" pitchFamily="18"/>
                <a:ea typeface="Andale Sans UI" pitchFamily="2"/>
                <a:cs typeface="Tahoma" pitchFamily="2"/>
              </a:defRPr>
            </a:lvl2pPr>
            <a:lvl3pPr marL="1296000" marR="0" lvl="2" indent="-216000">
              <a:spcBef>
                <a:spcPts val="0"/>
              </a:spcBef>
              <a:spcAft>
                <a:spcPts val="845"/>
              </a:spcAft>
              <a:buSzPct val="45000"/>
              <a:buFont typeface="StarSymbol"/>
              <a:buChar char="●"/>
              <a:defRPr lang="en-US" sz="2400" b="0" i="0" u="none" strike="noStrike">
                <a:ln>
                  <a:noFill/>
                </a:ln>
                <a:solidFill>
                  <a:srgbClr val="006B6B"/>
                </a:solidFill>
                <a:latin typeface="Albany" pitchFamily="18"/>
                <a:ea typeface="Andale Sans UI" pitchFamily="2"/>
                <a:cs typeface="Tahoma" pitchFamily="2"/>
              </a:defRPr>
            </a:lvl3pPr>
            <a:lvl4pPr marL="1728000" marR="0" lvl="3" indent="-216000">
              <a:spcBef>
                <a:spcPts val="0"/>
              </a:spcBef>
              <a:spcAft>
                <a:spcPts val="561"/>
              </a:spcAft>
              <a:buSzPct val="75000"/>
              <a:buFont typeface="StarSymbol"/>
              <a:buChar char="–"/>
              <a:defRPr lang="en-US" sz="2000" b="0" i="0" u="none" strike="noStrike">
                <a:ln>
                  <a:noFill/>
                </a:ln>
                <a:solidFill>
                  <a:srgbClr val="006B6B"/>
                </a:solidFill>
                <a:latin typeface="Albany" pitchFamily="18"/>
                <a:ea typeface="Andale Sans UI" pitchFamily="2"/>
                <a:cs typeface="Tahoma" pitchFamily="2"/>
              </a:defRPr>
            </a:lvl4pPr>
            <a:lvl5pPr marL="2160000" marR="0" lvl="4"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5pPr>
            <a:lvl6pPr marL="2592000" marR="0" lvl="5"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6pPr>
            <a:lvl7pPr marL="3024000" marR="0" lvl="6"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7pPr>
            <a:lvl8pPr marL="3456000" marR="0" lvl="7"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8pPr>
            <a:lvl9pPr marL="3887999" marR="0" lvl="8"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9pPr>
          </a:lstStyle>
          <a:p>
            <a:pPr lvl="0"/>
            <a:r>
              <a:rPr lang="en-US" dirty="0"/>
              <a:t>The holdout method is the simplest kind of cross validation. The data set is separated into two sets, called the training set and the testing set.</a:t>
            </a:r>
          </a:p>
          <a:p>
            <a:pPr lvl="0"/>
            <a:r>
              <a:rPr lang="en-US" dirty="0"/>
              <a:t>The function </a:t>
            </a:r>
            <a:r>
              <a:rPr lang="en-US" dirty="0" err="1"/>
              <a:t>approximator</a:t>
            </a:r>
            <a:r>
              <a:rPr lang="en-US" dirty="0"/>
              <a:t> fits a function using the training set only. Then the function </a:t>
            </a:r>
            <a:r>
              <a:rPr lang="en-US" dirty="0" err="1"/>
              <a:t>approximator</a:t>
            </a:r>
            <a:r>
              <a:rPr lang="en-US" dirty="0"/>
              <a:t> is asked to predict the output values for the data in the testing set (it has never seen these output values before).</a:t>
            </a:r>
          </a:p>
          <a:p>
            <a:pPr lvl="0"/>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Advantages and Disadvantages</a:t>
            </a:r>
          </a:p>
        </p:txBody>
      </p:sp>
      <p:sp>
        <p:nvSpPr>
          <p:cNvPr id="3" name="Text Placeholder 2"/>
          <p:cNvSpPr txBox="1">
            <a:spLocks noGrp="1"/>
          </p:cNvSpPr>
          <p:nvPr>
            <p:ph type="body" idx="4294967295"/>
          </p:nvPr>
        </p:nvSpPr>
        <p:spPr/>
        <p:txBody>
          <a:bodyPr/>
          <a:lstStyle>
            <a:defPPr marL="432000" marR="0" lvl="0" indent="-324000">
              <a:spcBef>
                <a:spcPts val="0"/>
              </a:spcBef>
              <a:spcAft>
                <a:spcPts val="1412"/>
              </a:spcAft>
              <a:buSzPct val="45000"/>
              <a:buFont typeface="StarSymbol"/>
              <a:buNone/>
              <a:defRPr lang="en-US" sz="3200" b="0" i="0" u="none" strike="noStrike">
                <a:ln>
                  <a:noFill/>
                </a:ln>
                <a:solidFill>
                  <a:srgbClr val="006B6B"/>
                </a:solidFill>
                <a:latin typeface="Albany" pitchFamily="18"/>
                <a:ea typeface="Andale Sans UI" pitchFamily="2"/>
                <a:cs typeface="Tahoma" pitchFamily="2"/>
              </a:defRPr>
            </a:defPPr>
            <a:lvl1pPr marL="432000" marR="0" lvl="0" indent="-324000">
              <a:spcBef>
                <a:spcPts val="0"/>
              </a:spcBef>
              <a:spcAft>
                <a:spcPts val="1412"/>
              </a:spcAft>
              <a:buSzPct val="45000"/>
              <a:buFont typeface="StarSymbol"/>
              <a:buChar char="●"/>
              <a:defRPr lang="en-US" sz="3200" b="0" i="0" u="none" strike="noStrike">
                <a:ln>
                  <a:noFill/>
                </a:ln>
                <a:solidFill>
                  <a:srgbClr val="006B6B"/>
                </a:solidFill>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solidFill>
                  <a:srgbClr val="006B6B"/>
                </a:solidFill>
                <a:latin typeface="Albany" pitchFamily="18"/>
                <a:ea typeface="Andale Sans UI" pitchFamily="2"/>
                <a:cs typeface="Tahoma" pitchFamily="2"/>
              </a:defRPr>
            </a:lvl2pPr>
            <a:lvl3pPr marL="1296000" marR="0" lvl="2" indent="-216000">
              <a:spcBef>
                <a:spcPts val="0"/>
              </a:spcBef>
              <a:spcAft>
                <a:spcPts val="845"/>
              </a:spcAft>
              <a:buSzPct val="45000"/>
              <a:buFont typeface="StarSymbol"/>
              <a:buChar char="●"/>
              <a:defRPr lang="en-US" sz="2400" b="0" i="0" u="none" strike="noStrike">
                <a:ln>
                  <a:noFill/>
                </a:ln>
                <a:solidFill>
                  <a:srgbClr val="006B6B"/>
                </a:solidFill>
                <a:latin typeface="Albany" pitchFamily="18"/>
                <a:ea typeface="Andale Sans UI" pitchFamily="2"/>
                <a:cs typeface="Tahoma" pitchFamily="2"/>
              </a:defRPr>
            </a:lvl3pPr>
            <a:lvl4pPr marL="1728000" marR="0" lvl="3" indent="-216000">
              <a:spcBef>
                <a:spcPts val="0"/>
              </a:spcBef>
              <a:spcAft>
                <a:spcPts val="561"/>
              </a:spcAft>
              <a:buSzPct val="75000"/>
              <a:buFont typeface="StarSymbol"/>
              <a:buChar char="–"/>
              <a:defRPr lang="en-US" sz="2000" b="0" i="0" u="none" strike="noStrike">
                <a:ln>
                  <a:noFill/>
                </a:ln>
                <a:solidFill>
                  <a:srgbClr val="006B6B"/>
                </a:solidFill>
                <a:latin typeface="Albany" pitchFamily="18"/>
                <a:ea typeface="Andale Sans UI" pitchFamily="2"/>
                <a:cs typeface="Tahoma" pitchFamily="2"/>
              </a:defRPr>
            </a:lvl4pPr>
            <a:lvl5pPr marL="2160000" marR="0" lvl="4"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5pPr>
            <a:lvl6pPr marL="2592000" marR="0" lvl="5"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6pPr>
            <a:lvl7pPr marL="3024000" marR="0" lvl="6"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7pPr>
            <a:lvl8pPr marL="3456000" marR="0" lvl="7"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8pPr>
            <a:lvl9pPr marL="3887999" marR="0" lvl="8"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9pPr>
          </a:lstStyle>
          <a:p>
            <a:pPr lvl="0">
              <a:buNone/>
            </a:pPr>
            <a:r>
              <a:rPr lang="en-US" b="1" u="sng" dirty="0"/>
              <a:t>Advantage:</a:t>
            </a:r>
          </a:p>
          <a:p>
            <a:pPr lvl="0"/>
            <a:r>
              <a:rPr lang="en-US" dirty="0"/>
              <a:t>Fully independent data; only needs to be run once so has lower computational costs.</a:t>
            </a:r>
          </a:p>
          <a:p>
            <a:pPr marL="108000" lvl="0" indent="0">
              <a:buNone/>
            </a:pPr>
            <a:r>
              <a:rPr lang="en-US" b="1" u="sng" dirty="0"/>
              <a:t>Disadvantage:</a:t>
            </a:r>
          </a:p>
          <a:p>
            <a:pPr lvl="0"/>
            <a:r>
              <a:rPr lang="en-US" dirty="0"/>
              <a:t>Performance evaluation is subject to higher variance given the smaller size of the data</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b="1" u="sng"/>
              <a:t>K-folds Method</a:t>
            </a:r>
          </a:p>
        </p:txBody>
      </p:sp>
      <p:sp>
        <p:nvSpPr>
          <p:cNvPr id="3" name="Text Placeholder 2"/>
          <p:cNvSpPr txBox="1">
            <a:spLocks noGrp="1"/>
          </p:cNvSpPr>
          <p:nvPr>
            <p:ph type="body" idx="4294967295"/>
          </p:nvPr>
        </p:nvSpPr>
        <p:spPr>
          <a:xfrm>
            <a:off x="731519" y="1573560"/>
            <a:ext cx="8460000" cy="5193000"/>
          </a:xfrm>
        </p:spPr>
        <p:txBody>
          <a:bodyPr/>
          <a:lstStyle>
            <a:defPPr marL="432000" marR="0" lvl="0" indent="-324000">
              <a:spcBef>
                <a:spcPts val="0"/>
              </a:spcBef>
              <a:spcAft>
                <a:spcPts val="1412"/>
              </a:spcAft>
              <a:buSzPct val="45000"/>
              <a:buFont typeface="StarSymbol"/>
              <a:buNone/>
              <a:defRPr lang="en-US" sz="3200" b="0" i="0" u="none" strike="noStrike">
                <a:ln>
                  <a:noFill/>
                </a:ln>
                <a:solidFill>
                  <a:srgbClr val="006B6B"/>
                </a:solidFill>
                <a:latin typeface="Albany" pitchFamily="18"/>
                <a:ea typeface="Andale Sans UI" pitchFamily="2"/>
                <a:cs typeface="Tahoma" pitchFamily="2"/>
              </a:defRPr>
            </a:defPPr>
            <a:lvl1pPr marL="432000" marR="0" lvl="0" indent="-324000">
              <a:spcBef>
                <a:spcPts val="0"/>
              </a:spcBef>
              <a:spcAft>
                <a:spcPts val="1412"/>
              </a:spcAft>
              <a:buSzPct val="45000"/>
              <a:buFont typeface="StarSymbol"/>
              <a:buChar char="●"/>
              <a:defRPr lang="en-US" sz="3200" b="0" i="0" u="none" strike="noStrike">
                <a:ln>
                  <a:noFill/>
                </a:ln>
                <a:solidFill>
                  <a:srgbClr val="006B6B"/>
                </a:solidFill>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solidFill>
                  <a:srgbClr val="006B6B"/>
                </a:solidFill>
                <a:latin typeface="Albany" pitchFamily="18"/>
                <a:ea typeface="Andale Sans UI" pitchFamily="2"/>
                <a:cs typeface="Tahoma" pitchFamily="2"/>
              </a:defRPr>
            </a:lvl2pPr>
            <a:lvl3pPr marL="1296000" marR="0" lvl="2" indent="-216000">
              <a:spcBef>
                <a:spcPts val="0"/>
              </a:spcBef>
              <a:spcAft>
                <a:spcPts val="845"/>
              </a:spcAft>
              <a:buSzPct val="45000"/>
              <a:buFont typeface="StarSymbol"/>
              <a:buChar char="●"/>
              <a:defRPr lang="en-US" sz="2400" b="0" i="0" u="none" strike="noStrike">
                <a:ln>
                  <a:noFill/>
                </a:ln>
                <a:solidFill>
                  <a:srgbClr val="006B6B"/>
                </a:solidFill>
                <a:latin typeface="Albany" pitchFamily="18"/>
                <a:ea typeface="Andale Sans UI" pitchFamily="2"/>
                <a:cs typeface="Tahoma" pitchFamily="2"/>
              </a:defRPr>
            </a:lvl3pPr>
            <a:lvl4pPr marL="1728000" marR="0" lvl="3" indent="-216000">
              <a:spcBef>
                <a:spcPts val="0"/>
              </a:spcBef>
              <a:spcAft>
                <a:spcPts val="561"/>
              </a:spcAft>
              <a:buSzPct val="75000"/>
              <a:buFont typeface="StarSymbol"/>
              <a:buChar char="–"/>
              <a:defRPr lang="en-US" sz="2000" b="0" i="0" u="none" strike="noStrike">
                <a:ln>
                  <a:noFill/>
                </a:ln>
                <a:solidFill>
                  <a:srgbClr val="006B6B"/>
                </a:solidFill>
                <a:latin typeface="Albany" pitchFamily="18"/>
                <a:ea typeface="Andale Sans UI" pitchFamily="2"/>
                <a:cs typeface="Tahoma" pitchFamily="2"/>
              </a:defRPr>
            </a:lvl4pPr>
            <a:lvl5pPr marL="2160000" marR="0" lvl="4"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5pPr>
            <a:lvl6pPr marL="2592000" marR="0" lvl="5"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6pPr>
            <a:lvl7pPr marL="3024000" marR="0" lvl="6"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7pPr>
            <a:lvl8pPr marL="3456000" marR="0" lvl="7"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8pPr>
            <a:lvl9pPr marL="3887999" marR="0" lvl="8"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9pPr>
          </a:lstStyle>
          <a:p>
            <a:pPr lvl="0"/>
            <a:r>
              <a:rPr lang="en-US"/>
              <a:t>In k-fold cross-validation, the original sample is randomly partitioned into k equal sized subsamples. Of the k subsamples, a single subsample is retained as the validation data for testing the model, and the remaining k − 1 subsamples are used as training data.</a:t>
            </a:r>
          </a:p>
          <a:p>
            <a:pPr lvl="0"/>
            <a:r>
              <a:rPr lang="en-US"/>
              <a:t>The cross-validation process is then repeated k times, with each of the k subsamples used exactly once as the validation data. The k results can then be averaged to produce a single estimation.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Advantages and Disadvantages</a:t>
            </a:r>
          </a:p>
        </p:txBody>
      </p:sp>
      <p:sp>
        <p:nvSpPr>
          <p:cNvPr id="3" name="Text Placeholder 2"/>
          <p:cNvSpPr txBox="1">
            <a:spLocks noGrp="1"/>
          </p:cNvSpPr>
          <p:nvPr>
            <p:ph type="body" idx="4294967295"/>
          </p:nvPr>
        </p:nvSpPr>
        <p:spPr>
          <a:xfrm>
            <a:off x="720000" y="1397880"/>
            <a:ext cx="8460000" cy="5551560"/>
          </a:xfrm>
        </p:spPr>
        <p:txBody>
          <a:bodyPr/>
          <a:lstStyle>
            <a:defPPr marL="432000" marR="0" lvl="0" indent="-324000">
              <a:spcBef>
                <a:spcPts val="0"/>
              </a:spcBef>
              <a:spcAft>
                <a:spcPts val="1412"/>
              </a:spcAft>
              <a:buSzPct val="45000"/>
              <a:buFont typeface="StarSymbol"/>
              <a:buNone/>
              <a:defRPr lang="en-US" sz="3200" b="0" i="0" u="none" strike="noStrike">
                <a:ln>
                  <a:noFill/>
                </a:ln>
                <a:solidFill>
                  <a:srgbClr val="006B6B"/>
                </a:solidFill>
                <a:latin typeface="Albany" pitchFamily="18"/>
                <a:ea typeface="Andale Sans UI" pitchFamily="2"/>
                <a:cs typeface="Tahoma" pitchFamily="2"/>
              </a:defRPr>
            </a:defPPr>
            <a:lvl1pPr marL="432000" marR="0" lvl="0" indent="-324000">
              <a:spcBef>
                <a:spcPts val="0"/>
              </a:spcBef>
              <a:spcAft>
                <a:spcPts val="1412"/>
              </a:spcAft>
              <a:buSzPct val="45000"/>
              <a:buFont typeface="StarSymbol"/>
              <a:buChar char="●"/>
              <a:defRPr lang="en-US" sz="3200" b="0" i="0" u="none" strike="noStrike">
                <a:ln>
                  <a:noFill/>
                </a:ln>
                <a:solidFill>
                  <a:srgbClr val="006B6B"/>
                </a:solidFill>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solidFill>
                  <a:srgbClr val="006B6B"/>
                </a:solidFill>
                <a:latin typeface="Albany" pitchFamily="18"/>
                <a:ea typeface="Andale Sans UI" pitchFamily="2"/>
                <a:cs typeface="Tahoma" pitchFamily="2"/>
              </a:defRPr>
            </a:lvl2pPr>
            <a:lvl3pPr marL="1296000" marR="0" lvl="2" indent="-216000">
              <a:spcBef>
                <a:spcPts val="0"/>
              </a:spcBef>
              <a:spcAft>
                <a:spcPts val="845"/>
              </a:spcAft>
              <a:buSzPct val="45000"/>
              <a:buFont typeface="StarSymbol"/>
              <a:buChar char="●"/>
              <a:defRPr lang="en-US" sz="2400" b="0" i="0" u="none" strike="noStrike">
                <a:ln>
                  <a:noFill/>
                </a:ln>
                <a:solidFill>
                  <a:srgbClr val="006B6B"/>
                </a:solidFill>
                <a:latin typeface="Albany" pitchFamily="18"/>
                <a:ea typeface="Andale Sans UI" pitchFamily="2"/>
                <a:cs typeface="Tahoma" pitchFamily="2"/>
              </a:defRPr>
            </a:lvl3pPr>
            <a:lvl4pPr marL="1728000" marR="0" lvl="3" indent="-216000">
              <a:spcBef>
                <a:spcPts val="0"/>
              </a:spcBef>
              <a:spcAft>
                <a:spcPts val="561"/>
              </a:spcAft>
              <a:buSzPct val="75000"/>
              <a:buFont typeface="StarSymbol"/>
              <a:buChar char="–"/>
              <a:defRPr lang="en-US" sz="2000" b="0" i="0" u="none" strike="noStrike">
                <a:ln>
                  <a:noFill/>
                </a:ln>
                <a:solidFill>
                  <a:srgbClr val="006B6B"/>
                </a:solidFill>
                <a:latin typeface="Albany" pitchFamily="18"/>
                <a:ea typeface="Andale Sans UI" pitchFamily="2"/>
                <a:cs typeface="Tahoma" pitchFamily="2"/>
              </a:defRPr>
            </a:lvl4pPr>
            <a:lvl5pPr marL="2160000" marR="0" lvl="4"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5pPr>
            <a:lvl6pPr marL="2592000" marR="0" lvl="5"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6pPr>
            <a:lvl7pPr marL="3024000" marR="0" lvl="6"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7pPr>
            <a:lvl8pPr marL="3456000" marR="0" lvl="7"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8pPr>
            <a:lvl9pPr marL="3887999" marR="0" lvl="8" indent="-216000">
              <a:spcBef>
                <a:spcPts val="0"/>
              </a:spcBef>
              <a:spcAft>
                <a:spcPts val="278"/>
              </a:spcAft>
              <a:buSzPct val="45000"/>
              <a:buFont typeface="StarSymbol"/>
              <a:buChar char="●"/>
              <a:defRPr lang="en-US" sz="2000" b="0" i="0" u="none" strike="noStrike">
                <a:ln>
                  <a:noFill/>
                </a:ln>
                <a:solidFill>
                  <a:srgbClr val="006B6B"/>
                </a:solidFill>
                <a:latin typeface="Albany" pitchFamily="18"/>
                <a:ea typeface="Andale Sans UI" pitchFamily="2"/>
                <a:cs typeface="Tahoma" pitchFamily="2"/>
              </a:defRPr>
            </a:lvl9pPr>
          </a:lstStyle>
          <a:p>
            <a:pPr lvl="0">
              <a:buNone/>
            </a:pPr>
            <a:r>
              <a:rPr lang="en-US" b="1" u="sng" dirty="0"/>
              <a:t>Advantage:</a:t>
            </a:r>
          </a:p>
          <a:p>
            <a:pPr lvl="0"/>
            <a:r>
              <a:rPr lang="en-US" dirty="0"/>
              <a:t>The advantage of this method is that all observations are used for both training and validation, and each observation is used for validation exactly once.</a:t>
            </a:r>
          </a:p>
          <a:p>
            <a:pPr marL="108000" lvl="0" indent="0">
              <a:buNone/>
            </a:pPr>
            <a:r>
              <a:rPr lang="en-US" b="1" u="sng" dirty="0"/>
              <a:t>Disadvantage:</a:t>
            </a:r>
          </a:p>
          <a:p>
            <a:pPr lvl="0"/>
            <a:r>
              <a:rPr lang="en-US" dirty="0"/>
              <a:t>The disadvantage of this method is that the training algorithm has to be rerun from scratch k times, which means it takes k times as much computation to make an evaluation.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yt-boo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yt-blue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yt-roundedrec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yt-techpol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lyt-rededg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lyt-numd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yt-tunn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2184</Words>
  <Application>Microsoft Office PowerPoint</Application>
  <PresentationFormat>Custom</PresentationFormat>
  <Paragraphs>164</Paragraphs>
  <Slides>37</Slides>
  <Notes>36</Notes>
  <HiddenSlides>0</HiddenSlides>
  <MMClips>0</MMClips>
  <ScaleCrop>false</ScaleCrop>
  <HeadingPairs>
    <vt:vector size="4" baseType="variant">
      <vt:variant>
        <vt:lpstr>Theme</vt:lpstr>
      </vt:variant>
      <vt:variant>
        <vt:i4>8</vt:i4>
      </vt:variant>
      <vt:variant>
        <vt:lpstr>Slide Titles</vt:lpstr>
      </vt:variant>
      <vt:variant>
        <vt:i4>37</vt:i4>
      </vt:variant>
    </vt:vector>
  </HeadingPairs>
  <TitlesOfParts>
    <vt:vector size="45" baseType="lpstr">
      <vt:lpstr>Default</vt:lpstr>
      <vt:lpstr>lyt-book</vt:lpstr>
      <vt:lpstr>lyt-bluegrey</vt:lpstr>
      <vt:lpstr>lyt-roundedrect</vt:lpstr>
      <vt:lpstr>lyt-techpoly</vt:lpstr>
      <vt:lpstr>lyt-rededges</vt:lpstr>
      <vt:lpstr>lyt-numdark</vt:lpstr>
      <vt:lpstr>lyt-tunnel</vt:lpstr>
      <vt:lpstr>Name: Muhammad Abu Bakar Roll no: 19K-1695 Section: BCS-6A Subject: Data Science  Project Presentation  Cross Validation Techniques along with their Advantages and Disadvantages</vt:lpstr>
      <vt:lpstr>  Introduction</vt:lpstr>
      <vt:lpstr>What is Cross-Validation?</vt:lpstr>
      <vt:lpstr>Different Types of Cross Validation</vt:lpstr>
      <vt:lpstr>Types Continued.....</vt:lpstr>
      <vt:lpstr>Hold-out Method</vt:lpstr>
      <vt:lpstr>Advantages and Disadvantages</vt:lpstr>
      <vt:lpstr>K-folds Method</vt:lpstr>
      <vt:lpstr>Advantages and Disadvantages</vt:lpstr>
      <vt:lpstr> Repeated K-Folds Method</vt:lpstr>
      <vt:lpstr>Advantages and Disadvantages</vt:lpstr>
      <vt:lpstr> Stratified K-Folds Method</vt:lpstr>
      <vt:lpstr>Advantages and Disadvantages</vt:lpstr>
      <vt:lpstr>Group K-Folds Method</vt:lpstr>
      <vt:lpstr>Advantages and Disadvantages</vt:lpstr>
      <vt:lpstr>Shuffle Split Method</vt:lpstr>
      <vt:lpstr>Advantages and Disadvantages</vt:lpstr>
      <vt:lpstr>Stratified Shuffle Split Method</vt:lpstr>
      <vt:lpstr>Advantages and Disadvantages</vt:lpstr>
      <vt:lpstr>Group Shuffle Split Method</vt:lpstr>
      <vt:lpstr>Advantages and Disadvantages</vt:lpstr>
      <vt:lpstr>Leave-One-Out Method</vt:lpstr>
      <vt:lpstr>Advantages and Disadvantages</vt:lpstr>
      <vt:lpstr>Leave-P-Out Method</vt:lpstr>
      <vt:lpstr>Advantages and Disadvantages</vt:lpstr>
      <vt:lpstr>Leave-One-Group-Out Method</vt:lpstr>
      <vt:lpstr>Advantages and Disadvantages</vt:lpstr>
      <vt:lpstr>Leave-P-Group-Out Method</vt:lpstr>
      <vt:lpstr>Advantages and Disadvantages</vt:lpstr>
      <vt:lpstr> Time Series Cross-Validation Method</vt:lpstr>
      <vt:lpstr>Advantages and Disadvantages</vt:lpstr>
      <vt:lpstr> Blocked Cross-Validation Method</vt:lpstr>
      <vt:lpstr>Advantages and Disadvantages</vt:lpstr>
      <vt:lpstr> Nested Cross-Validation Method</vt:lpstr>
      <vt:lpstr>Advantages and Disadvantages</vt:lpstr>
      <vt:lpstr>Conclusion and 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Muhammad Abu Bakar Roll no: 19K-1695 Section: BCS-6A Subject: Data Science  Project Presentation  Cross Validation Techniques with their Advantages and Disadvantages</dc:title>
  <dc:creator>Muhammad AbuBakar</dc:creator>
  <cp:lastModifiedBy>Ali Enterprises</cp:lastModifiedBy>
  <cp:revision>17</cp:revision>
  <dcterms:created xsi:type="dcterms:W3CDTF">2022-05-10T12:10:19Z</dcterms:created>
  <dcterms:modified xsi:type="dcterms:W3CDTF">2022-05-26T17:34:25Z</dcterms:modified>
</cp:coreProperties>
</file>