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386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0E3C-3DDA-46D2-84A9-0F959DF85055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BDE10-1062-41FF-A147-8DFCCF23971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A0EB-9F50-45ED-97C4-8269119D02D4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B690-3407-48C0-8E50-A3D177CD7C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FEE7-D6E4-41EF-88EF-C50EAAE7B6D6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85DD6-E766-409B-A316-FBE5DF45E33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BB26C-3D21-4596-808B-ABAC484B0C1E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B81B8-9DA1-4141-B0DE-71E902024CA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2629-D2A8-4CDD-96AF-E7E2C0077B1B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6C70-D7B8-4246-A0BA-26DE153FF9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DE523-FB60-48F4-BA5F-4EBF2AFF1B55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76F4A-A095-48ED-83C9-0E11DAB6342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2BBE0-5A1E-4BB4-AE92-8F16EAC33615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D37BD-CD4D-4163-AE7B-BB553E72C5A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A958-FAA7-4E76-8D35-90AE54AED2A3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DB3-D810-4682-8EC8-19FB40C190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787B-5089-462B-9F05-6B3991FCAA30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B5FBB-81E8-41AB-86A1-5EF390B9E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3A496-74F3-4037-A01E-6A9CFD1D138A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8110E-E0BB-4B7C-A6D0-3D448B470C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7974D-B14E-4675-9AB3-41CBAE89A738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A9843-F2E9-44EF-BED5-D4D678F8B40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3258C0-4ABD-496C-B5F7-ABA9F791FD7D}" type="datetimeFigureOut">
              <a:rPr lang="en-IN"/>
              <a:pPr>
                <a:defRPr/>
              </a:pPr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3A083D-C392-4EA4-965A-6875BC215F4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C# File IO</a:t>
            </a:r>
            <a:endParaRPr lang="en-I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FileAccess</a:t>
            </a:r>
            <a:endParaRPr lang="en-IN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</a:t>
            </a:r>
          </a:p>
          <a:p>
            <a:r>
              <a:rPr lang="en-US" smtClean="0"/>
              <a:t>ReadWrite</a:t>
            </a:r>
          </a:p>
          <a:p>
            <a:r>
              <a:rPr lang="en-US" smtClean="0"/>
              <a:t>Write</a:t>
            </a:r>
            <a:endParaRPr lang="en-I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IN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84313"/>
            <a:ext cx="7200900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 Read / Write</a:t>
            </a:r>
            <a:endParaRPr lang="en-IN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 </a:t>
            </a:r>
            <a:r>
              <a:rPr lang="en-IN" b="1" smtClean="0"/>
              <a:t>StreamReader</a:t>
            </a:r>
            <a:r>
              <a:rPr lang="en-IN" smtClean="0"/>
              <a:t> and </a:t>
            </a:r>
            <a:r>
              <a:rPr lang="en-IN" b="1" smtClean="0"/>
              <a:t>StreamWriter</a:t>
            </a:r>
            <a:r>
              <a:rPr lang="en-IN" smtClean="0"/>
              <a:t> classes are used for reading from and writing data to text files. </a:t>
            </a:r>
          </a:p>
          <a:p>
            <a:r>
              <a:rPr lang="en-IN" smtClean="0"/>
              <a:t>The </a:t>
            </a:r>
            <a:r>
              <a:rPr lang="en-IN" b="1" smtClean="0"/>
              <a:t>StreamReader</a:t>
            </a:r>
            <a:r>
              <a:rPr lang="en-IN" smtClean="0"/>
              <a:t> class also inherits from the abstract base class TextReader that represents a reader for reading series of characters.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Example-Read</a:t>
            </a:r>
            <a:endParaRPr lang="en-IN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8775"/>
            <a:ext cx="820578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Write</a:t>
            </a:r>
            <a:endParaRPr lang="en-IN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86518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File System</a:t>
            </a:r>
            <a:endParaRPr lang="en-IN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C# allows you to work with the directories and files using various directory and file related classes such as the </a:t>
            </a:r>
            <a:r>
              <a:rPr lang="en-IN" b="1" smtClean="0"/>
              <a:t>DirectoryInfo</a:t>
            </a:r>
            <a:r>
              <a:rPr lang="en-IN" smtClean="0"/>
              <a:t>class and the </a:t>
            </a:r>
            <a:r>
              <a:rPr lang="en-IN" b="1" smtClean="0"/>
              <a:t>FileInfo</a:t>
            </a:r>
            <a:r>
              <a:rPr lang="en-IN" smtClean="0"/>
              <a:t> class.</a:t>
            </a:r>
          </a:p>
          <a:p>
            <a:endParaRPr lang="en-I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DirectoryInfo</a:t>
            </a:r>
            <a:endParaRPr lang="en-I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 </a:t>
            </a:r>
            <a:r>
              <a:rPr lang="en-IN" b="1" smtClean="0"/>
              <a:t>DirectoryInfo</a:t>
            </a:r>
            <a:r>
              <a:rPr lang="en-IN" smtClean="0"/>
              <a:t> class is derived from the </a:t>
            </a:r>
            <a:r>
              <a:rPr lang="en-IN" b="1" smtClean="0"/>
              <a:t>FileSystemInfo</a:t>
            </a:r>
            <a:r>
              <a:rPr lang="en-IN" smtClean="0"/>
              <a:t>class. It has various methods for creating, moving, and browsing through directories and subdirectories.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DirectoryInfo Attributes</a:t>
            </a:r>
            <a:endParaRPr lang="en-IN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Attributes</a:t>
            </a:r>
          </a:p>
          <a:p>
            <a:r>
              <a:rPr lang="en-US" smtClean="0"/>
              <a:t>Creationtime</a:t>
            </a:r>
          </a:p>
          <a:p>
            <a:r>
              <a:rPr lang="en-US" smtClean="0"/>
              <a:t>Exists</a:t>
            </a:r>
          </a:p>
          <a:p>
            <a:r>
              <a:rPr lang="en-US" smtClean="0"/>
              <a:t>FullName</a:t>
            </a:r>
          </a:p>
          <a:p>
            <a:r>
              <a:rPr lang="en-US" smtClean="0"/>
              <a:t>LastAccessTime</a:t>
            </a:r>
            <a:endParaRPr lang="en-I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IN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</a:t>
            </a:r>
          </a:p>
          <a:p>
            <a:r>
              <a:rPr lang="en-US" smtClean="0"/>
              <a:t>Delete</a:t>
            </a:r>
          </a:p>
          <a:p>
            <a:r>
              <a:rPr lang="en-US" smtClean="0"/>
              <a:t>GetDirectories</a:t>
            </a:r>
          </a:p>
          <a:p>
            <a:r>
              <a:rPr lang="en-US" smtClean="0"/>
              <a:t>GetFiles</a:t>
            </a:r>
            <a:endParaRPr lang="en-I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IN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84313"/>
            <a:ext cx="77517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 </a:t>
            </a:r>
            <a:r>
              <a:rPr lang="en-IN" b="1" smtClean="0"/>
              <a:t>file</a:t>
            </a:r>
            <a:r>
              <a:rPr lang="en-IN" smtClean="0"/>
              <a:t> is a collection of data stored in a disk with a specific name and a directory path.</a:t>
            </a:r>
          </a:p>
          <a:p>
            <a:r>
              <a:rPr lang="en-IN" smtClean="0"/>
              <a:t>When a file is opened for reading or writing, it becomes a </a:t>
            </a:r>
            <a:r>
              <a:rPr lang="en-IN" b="1" smtClean="0"/>
              <a:t>stream</a:t>
            </a:r>
            <a:r>
              <a:rPr lang="en-IN" smtClean="0"/>
              <a:t>.</a:t>
            </a:r>
          </a:p>
          <a:p>
            <a:r>
              <a:rPr lang="en-IN" smtClean="0"/>
              <a:t>The stream is basically the sequence of bytes passing through the communication path.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There are two main streams: the </a:t>
            </a:r>
            <a:r>
              <a:rPr lang="en-IN" b="1" smtClean="0"/>
              <a:t>input stream</a:t>
            </a:r>
            <a:r>
              <a:rPr lang="en-IN" smtClean="0"/>
              <a:t> and the </a:t>
            </a:r>
            <a:r>
              <a:rPr lang="en-IN" b="1" smtClean="0"/>
              <a:t>output stream</a:t>
            </a:r>
            <a:r>
              <a:rPr lang="en-IN" smtClean="0"/>
              <a:t>.</a:t>
            </a:r>
          </a:p>
          <a:p>
            <a:r>
              <a:rPr lang="en-IN" smtClean="0"/>
              <a:t> The</a:t>
            </a:r>
            <a:r>
              <a:rPr lang="en-IN" b="1" smtClean="0"/>
              <a:t> input stream</a:t>
            </a:r>
            <a:r>
              <a:rPr lang="en-IN" smtClean="0"/>
              <a:t> is used for reading data from file (read operation) and the </a:t>
            </a:r>
            <a:r>
              <a:rPr lang="en-IN" b="1" smtClean="0"/>
              <a:t>output stream </a:t>
            </a:r>
            <a:r>
              <a:rPr lang="en-IN" smtClean="0"/>
              <a:t>is used for writing into the file (write operation).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IO Classes</a:t>
            </a:r>
            <a:endParaRPr lang="en-IN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 System.IO namespace has various classes that are used for performing numerous operations with files, such as creating and deleting files, reading from or writing to a file, closing a file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some commonly used non-abstract classes in the System.IO namespace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557338"/>
            <a:ext cx="5276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Cont.</a:t>
            </a:r>
            <a:endParaRPr lang="en-IN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1484313"/>
            <a:ext cx="5924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</a:t>
            </a:r>
            <a:endParaRPr lang="en-IN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700213"/>
            <a:ext cx="53149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FileStream Class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 </a:t>
            </a:r>
            <a:r>
              <a:rPr lang="en-IN" b="1" smtClean="0"/>
              <a:t>FileStream</a:t>
            </a:r>
            <a:r>
              <a:rPr lang="en-IN" smtClean="0"/>
              <a:t> class in the System.IO namespace helps in reading from, writing to and closing files. This class derives from the abstract class Stream.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005263"/>
            <a:ext cx="73390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FileMode</a:t>
            </a:r>
            <a:endParaRPr lang="en-IN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Append</a:t>
            </a:r>
          </a:p>
          <a:p>
            <a:r>
              <a:rPr lang="en-US" smtClean="0"/>
              <a:t>Create</a:t>
            </a:r>
          </a:p>
          <a:p>
            <a:r>
              <a:rPr lang="en-US" smtClean="0"/>
              <a:t>Open</a:t>
            </a:r>
          </a:p>
          <a:p>
            <a:r>
              <a:rPr lang="en-US" smtClean="0"/>
              <a:t>Truncate</a:t>
            </a:r>
          </a:p>
          <a:p>
            <a:endParaRPr lang="en-I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125</Words>
  <Application>Microsoft Office PowerPoint</Application>
  <PresentationFormat>On-screen Show (4:3)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C# File IO</vt:lpstr>
      <vt:lpstr>Slide 2</vt:lpstr>
      <vt:lpstr>Slide 3</vt:lpstr>
      <vt:lpstr>C# IO Classes</vt:lpstr>
      <vt:lpstr>some commonly used non-abstract classes in the System.IO namespace</vt:lpstr>
      <vt:lpstr>Cont.</vt:lpstr>
      <vt:lpstr>Cont</vt:lpstr>
      <vt:lpstr>FileStream Class</vt:lpstr>
      <vt:lpstr>FileMode</vt:lpstr>
      <vt:lpstr>FileAccess</vt:lpstr>
      <vt:lpstr>Example</vt:lpstr>
      <vt:lpstr>Text File Read / Write</vt:lpstr>
      <vt:lpstr>Example-Read</vt:lpstr>
      <vt:lpstr>Example Write</vt:lpstr>
      <vt:lpstr>Windows File System</vt:lpstr>
      <vt:lpstr>DirectoryInfo</vt:lpstr>
      <vt:lpstr>DirectoryInfo Attributes</vt:lpstr>
      <vt:lpstr>Methods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File IO</dc:title>
  <dc:creator>CE TPO</dc:creator>
  <cp:lastModifiedBy>Windows User</cp:lastModifiedBy>
  <cp:revision>5</cp:revision>
  <dcterms:created xsi:type="dcterms:W3CDTF">2018-09-18T05:30:41Z</dcterms:created>
  <dcterms:modified xsi:type="dcterms:W3CDTF">2018-10-09T08:14:42Z</dcterms:modified>
</cp:coreProperties>
</file>