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e0b22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e0b22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e0b22b2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e0b22b2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e0b22b2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e0b22b2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e0b22b2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e0b22b2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cc8f9e1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cc8f9e1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e0b22b2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e0b22b2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e0b22b2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e0b22b2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e0b22b2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e0b22b2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e0b22b2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8e0b22b2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cbf937f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cbf937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NULL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1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Ft. Zaid Alsafi, Alex Navarre, Maxx Achtman, Orlando Murrell, Abbass Srour, Brendan Batchelor, and Radhika Moradiya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Manager</a:t>
            </a:r>
            <a:endParaRPr/>
          </a:p>
        </p:txBody>
      </p:sp>
      <p:sp>
        <p:nvSpPr>
          <p:cNvPr id="159" name="Google Shape;159;p34"/>
          <p:cNvSpPr txBox="1"/>
          <p:nvPr/>
        </p:nvSpPr>
        <p:spPr>
          <a:xfrm>
            <a:off x="122525" y="1082275"/>
            <a:ext cx="8948100" cy="3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lot of mix feelings about this because…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Helpful in certain ways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Knows as much of the program as us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Gave some ideas</a:t>
            </a: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ETC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550" y="1654550"/>
            <a:ext cx="5233449" cy="3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Picture</a:t>
            </a:r>
            <a:endParaRPr/>
          </a:p>
        </p:txBody>
      </p:sp>
      <p:pic>
        <p:nvPicPr>
          <p:cNvPr id="106" name="Google Shape;1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119700"/>
            <a:ext cx="8839202" cy="3376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Estimates</a:t>
            </a:r>
            <a:endParaRPr/>
          </a:p>
        </p:txBody>
      </p:sp>
      <p:sp>
        <p:nvSpPr>
          <p:cNvPr id="112" name="Google Shape;112;p27"/>
          <p:cNvSpPr txBox="1"/>
          <p:nvPr/>
        </p:nvSpPr>
        <p:spPr>
          <a:xfrm>
            <a:off x="177000" y="971450"/>
            <a:ext cx="879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Initial Estimate:	</a:t>
            </a:r>
            <a:r>
              <a:rPr b="1" lang="en" sz="1800" u="sng">
                <a:solidFill>
                  <a:srgbClr val="ADADAD"/>
                </a:solidFill>
              </a:rPr>
              <a:t>LoC</a:t>
            </a:r>
            <a:r>
              <a:rPr b="1" lang="en" sz="1800">
                <a:solidFill>
                  <a:srgbClr val="ADADAD"/>
                </a:solidFill>
              </a:rPr>
              <a:t>:</a:t>
            </a:r>
            <a:r>
              <a:rPr lang="en" sz="1800">
                <a:solidFill>
                  <a:srgbClr val="ADADAD"/>
                </a:solidFill>
              </a:rPr>
              <a:t> 2310	</a:t>
            </a:r>
            <a:r>
              <a:rPr b="1" lang="en" sz="1800" u="sng">
                <a:solidFill>
                  <a:srgbClr val="ADADAD"/>
                </a:solidFill>
              </a:rPr>
              <a:t>FP</a:t>
            </a:r>
            <a:r>
              <a:rPr lang="en" sz="1800">
                <a:solidFill>
                  <a:srgbClr val="ADADAD"/>
                </a:solidFill>
              </a:rPr>
              <a:t>: 304 Hours	</a:t>
            </a:r>
            <a:r>
              <a:rPr b="1" lang="en" sz="1800" u="sng">
                <a:solidFill>
                  <a:srgbClr val="ADADAD"/>
                </a:solidFill>
              </a:rPr>
              <a:t>Task</a:t>
            </a:r>
            <a:r>
              <a:rPr b="1" lang="en" sz="1800">
                <a:solidFill>
                  <a:srgbClr val="ADADAD"/>
                </a:solidFill>
              </a:rPr>
              <a:t>:</a:t>
            </a:r>
            <a:r>
              <a:rPr lang="en" sz="1800">
                <a:solidFill>
                  <a:srgbClr val="ADADAD"/>
                </a:solidFill>
              </a:rPr>
              <a:t> 188 Hours	</a:t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	300 Hours Total</a:t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End of Part 1:	</a:t>
            </a:r>
            <a:r>
              <a:rPr b="1" lang="en" sz="1800" u="sng">
                <a:solidFill>
                  <a:srgbClr val="ADADAD"/>
                </a:solidFill>
              </a:rPr>
              <a:t>LoC</a:t>
            </a:r>
            <a:r>
              <a:rPr b="1" lang="en" sz="1800">
                <a:solidFill>
                  <a:srgbClr val="ADADAD"/>
                </a:solidFill>
              </a:rPr>
              <a:t>:</a:t>
            </a:r>
            <a:r>
              <a:rPr lang="en" sz="1800">
                <a:solidFill>
                  <a:srgbClr val="ADADAD"/>
                </a:solidFill>
              </a:rPr>
              <a:t> 2310	</a:t>
            </a:r>
            <a:r>
              <a:rPr b="1" lang="en" sz="1800" u="sng">
                <a:solidFill>
                  <a:srgbClr val="ADADAD"/>
                </a:solidFill>
              </a:rPr>
              <a:t>FP</a:t>
            </a:r>
            <a:r>
              <a:rPr b="1" lang="en" sz="1800">
                <a:solidFill>
                  <a:srgbClr val="ADADAD"/>
                </a:solidFill>
              </a:rPr>
              <a:t>:</a:t>
            </a:r>
            <a:r>
              <a:rPr lang="en" sz="1800">
                <a:solidFill>
                  <a:srgbClr val="ADADAD"/>
                </a:solidFill>
              </a:rPr>
              <a:t> 304 Hours	</a:t>
            </a:r>
            <a:r>
              <a:rPr b="1" lang="en" sz="1800" u="sng">
                <a:solidFill>
                  <a:srgbClr val="ADADAD"/>
                </a:solidFill>
              </a:rPr>
              <a:t>Task</a:t>
            </a:r>
            <a:r>
              <a:rPr b="1" lang="en" sz="1800">
                <a:solidFill>
                  <a:srgbClr val="ADADAD"/>
                </a:solidFill>
              </a:rPr>
              <a:t>:</a:t>
            </a:r>
            <a:r>
              <a:rPr lang="en" sz="1800">
                <a:solidFill>
                  <a:srgbClr val="ADADAD"/>
                </a:solidFill>
              </a:rPr>
              <a:t> 188 Hours 	</a:t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	300 Hours Total</a:t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End of Part 2:	</a:t>
            </a:r>
            <a:r>
              <a:rPr b="1" lang="en" sz="1800" u="sng">
                <a:solidFill>
                  <a:srgbClr val="ADADAD"/>
                </a:solidFill>
              </a:rPr>
              <a:t>LoC</a:t>
            </a:r>
            <a:r>
              <a:rPr b="1" lang="en" sz="1800">
                <a:solidFill>
                  <a:srgbClr val="ADADAD"/>
                </a:solidFill>
              </a:rPr>
              <a:t>:</a:t>
            </a:r>
            <a:r>
              <a:rPr lang="en" sz="1800">
                <a:solidFill>
                  <a:srgbClr val="ADADAD"/>
                </a:solidFill>
              </a:rPr>
              <a:t> </a:t>
            </a:r>
            <a:r>
              <a:rPr lang="en" sz="1800">
                <a:solidFill>
                  <a:srgbClr val="9E9E9E"/>
                </a:solidFill>
              </a:rPr>
              <a:t>2585</a:t>
            </a:r>
            <a:r>
              <a:rPr lang="en" sz="1800">
                <a:solidFill>
                  <a:srgbClr val="ADADAD"/>
                </a:solidFill>
              </a:rPr>
              <a:t>	</a:t>
            </a:r>
            <a:r>
              <a:rPr b="1" lang="en" sz="1800" u="sng">
                <a:solidFill>
                  <a:srgbClr val="ADADAD"/>
                </a:solidFill>
              </a:rPr>
              <a:t>FP</a:t>
            </a:r>
            <a:r>
              <a:rPr b="1" lang="en" sz="1800">
                <a:solidFill>
                  <a:srgbClr val="ADADAD"/>
                </a:solidFill>
              </a:rPr>
              <a:t>:</a:t>
            </a:r>
            <a:r>
              <a:rPr lang="en" sz="1800">
                <a:solidFill>
                  <a:srgbClr val="ADADAD"/>
                </a:solidFill>
              </a:rPr>
              <a:t> 560 Hours	</a:t>
            </a:r>
            <a:r>
              <a:rPr b="1" lang="en" sz="1800" u="sng">
                <a:solidFill>
                  <a:srgbClr val="ADADAD"/>
                </a:solidFill>
              </a:rPr>
              <a:t>Task</a:t>
            </a:r>
            <a:r>
              <a:rPr b="1" lang="en" sz="1800">
                <a:solidFill>
                  <a:srgbClr val="ADADAD"/>
                </a:solidFill>
              </a:rPr>
              <a:t>:</a:t>
            </a:r>
            <a:r>
              <a:rPr lang="en" sz="1800">
                <a:solidFill>
                  <a:srgbClr val="ADADAD"/>
                </a:solidFill>
              </a:rPr>
              <a:t> 219 Hours	</a:t>
            </a:r>
            <a:endParaRPr sz="1800">
              <a:solidFill>
                <a:srgbClr val="ADADAD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500 Hours Total</a:t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End of Part 3: 	</a:t>
            </a:r>
            <a:r>
              <a:rPr b="1" lang="en" sz="1800" u="sng">
                <a:solidFill>
                  <a:srgbClr val="ADADAD"/>
                </a:solidFill>
              </a:rPr>
              <a:t>LoC</a:t>
            </a:r>
            <a:r>
              <a:rPr b="1" lang="en" sz="1800">
                <a:solidFill>
                  <a:srgbClr val="ADADAD"/>
                </a:solidFill>
              </a:rPr>
              <a:t>:</a:t>
            </a:r>
            <a:r>
              <a:rPr lang="en" sz="1800">
                <a:solidFill>
                  <a:srgbClr val="ADADAD"/>
                </a:solidFill>
              </a:rPr>
              <a:t> </a:t>
            </a:r>
            <a:r>
              <a:rPr lang="en" sz="1800">
                <a:solidFill>
                  <a:srgbClr val="9E9E9E"/>
                </a:solidFill>
              </a:rPr>
              <a:t>2585</a:t>
            </a:r>
            <a:r>
              <a:rPr lang="en" sz="1800">
                <a:solidFill>
                  <a:srgbClr val="ADADAD"/>
                </a:solidFill>
              </a:rPr>
              <a:t>	</a:t>
            </a:r>
            <a:r>
              <a:rPr b="1" lang="en" sz="1800" u="sng">
                <a:solidFill>
                  <a:srgbClr val="ADADAD"/>
                </a:solidFill>
              </a:rPr>
              <a:t>FP</a:t>
            </a:r>
            <a:r>
              <a:rPr b="1" lang="en" sz="1800">
                <a:solidFill>
                  <a:srgbClr val="ADADAD"/>
                </a:solidFill>
              </a:rPr>
              <a:t>:</a:t>
            </a:r>
            <a:r>
              <a:rPr lang="en" sz="1800">
                <a:solidFill>
                  <a:srgbClr val="ADADAD"/>
                </a:solidFill>
              </a:rPr>
              <a:t> </a:t>
            </a:r>
            <a:r>
              <a:rPr lang="en" sz="1800">
                <a:highlight>
                  <a:srgbClr val="FFFF00"/>
                </a:highlight>
              </a:rPr>
              <a:t>400</a:t>
            </a:r>
            <a:r>
              <a:rPr lang="en" sz="1800">
                <a:solidFill>
                  <a:srgbClr val="ADADAD"/>
                </a:solidFill>
              </a:rPr>
              <a:t> Hours	</a:t>
            </a:r>
            <a:r>
              <a:rPr b="1" lang="en" sz="1800" u="sng">
                <a:solidFill>
                  <a:srgbClr val="ADADAD"/>
                </a:solidFill>
              </a:rPr>
              <a:t>Task</a:t>
            </a:r>
            <a:r>
              <a:rPr b="1" lang="en" sz="1800">
                <a:solidFill>
                  <a:srgbClr val="ADADAD"/>
                </a:solidFill>
              </a:rPr>
              <a:t>:</a:t>
            </a:r>
            <a:r>
              <a:rPr lang="en" sz="1800">
                <a:solidFill>
                  <a:srgbClr val="ADADAD"/>
                </a:solidFill>
              </a:rPr>
              <a:t> 219 Hours</a:t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	</a:t>
            </a:r>
            <a:r>
              <a:rPr lang="en" sz="1800">
                <a:highlight>
                  <a:srgbClr val="FFFF00"/>
                </a:highlight>
              </a:rPr>
              <a:t>~400 Hours Total</a:t>
            </a:r>
            <a:endParaRPr sz="18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Estimates</a:t>
            </a:r>
            <a:endParaRPr/>
          </a:p>
        </p:txBody>
      </p:sp>
      <p:sp>
        <p:nvSpPr>
          <p:cNvPr id="118" name="Google Shape;118;p28"/>
          <p:cNvSpPr txBox="1"/>
          <p:nvPr/>
        </p:nvSpPr>
        <p:spPr>
          <a:xfrm>
            <a:off x="177000" y="971450"/>
            <a:ext cx="879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Initial Estimate:	</a:t>
            </a:r>
            <a:r>
              <a:rPr b="1" lang="en" sz="1800" u="sng">
                <a:solidFill>
                  <a:srgbClr val="ADADAD"/>
                </a:solidFill>
              </a:rPr>
              <a:t>LoC</a:t>
            </a:r>
            <a:r>
              <a:rPr b="1" lang="en" sz="1800">
                <a:solidFill>
                  <a:srgbClr val="ADADAD"/>
                </a:solidFill>
              </a:rPr>
              <a:t>:</a:t>
            </a:r>
            <a:r>
              <a:rPr lang="en" sz="1800">
                <a:solidFill>
                  <a:srgbClr val="ADADAD"/>
                </a:solidFill>
              </a:rPr>
              <a:t> 2585	</a:t>
            </a:r>
            <a:r>
              <a:rPr b="1" lang="en" sz="1800" u="sng">
                <a:solidFill>
                  <a:srgbClr val="ADADAD"/>
                </a:solidFill>
              </a:rPr>
              <a:t>FP</a:t>
            </a:r>
            <a:r>
              <a:rPr lang="en" sz="1800">
                <a:solidFill>
                  <a:srgbClr val="ADADAD"/>
                </a:solidFill>
              </a:rPr>
              <a:t>: 304 Hours	</a:t>
            </a:r>
            <a:r>
              <a:rPr b="1" lang="en" sz="1800" u="sng">
                <a:solidFill>
                  <a:srgbClr val="ADADAD"/>
                </a:solidFill>
              </a:rPr>
              <a:t>Task</a:t>
            </a:r>
            <a:r>
              <a:rPr b="1" lang="en" sz="1800">
                <a:solidFill>
                  <a:srgbClr val="ADADAD"/>
                </a:solidFill>
              </a:rPr>
              <a:t>:</a:t>
            </a:r>
            <a:r>
              <a:rPr lang="en" sz="1800">
                <a:solidFill>
                  <a:srgbClr val="ADADAD"/>
                </a:solidFill>
              </a:rPr>
              <a:t> 188 Hours	</a:t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	300 Hours Total</a:t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FINAL:	</a:t>
            </a:r>
            <a:r>
              <a:rPr b="1" lang="en" sz="1800" u="sng">
                <a:solidFill>
                  <a:srgbClr val="ADADAD"/>
                </a:solidFill>
              </a:rPr>
              <a:t>LoC</a:t>
            </a:r>
            <a:r>
              <a:rPr b="1" lang="en" sz="1800">
                <a:solidFill>
                  <a:srgbClr val="ADADAD"/>
                </a:solidFill>
              </a:rPr>
              <a:t>:</a:t>
            </a:r>
            <a:r>
              <a:rPr lang="en" sz="1800">
                <a:solidFill>
                  <a:srgbClr val="ADADAD"/>
                </a:solidFill>
              </a:rPr>
              <a:t> ~4000	</a:t>
            </a:r>
            <a:r>
              <a:rPr b="1" lang="en" sz="1800" u="sng">
                <a:solidFill>
                  <a:srgbClr val="ADADAD"/>
                </a:solidFill>
              </a:rPr>
              <a:t>Actual Time: </a:t>
            </a:r>
            <a:r>
              <a:rPr lang="en" sz="1800">
                <a:solidFill>
                  <a:srgbClr val="ADADAD"/>
                </a:solidFill>
              </a:rPr>
              <a:t> </a:t>
            </a:r>
            <a:r>
              <a:rPr lang="en" sz="1800">
                <a:solidFill>
                  <a:srgbClr val="ADADAD"/>
                </a:solidFill>
                <a:highlight>
                  <a:srgbClr val="FFFF00"/>
                </a:highlight>
              </a:rPr>
              <a:t> </a:t>
            </a:r>
            <a:r>
              <a:rPr b="1" i="1" lang="en" sz="1800">
                <a:solidFill>
                  <a:srgbClr val="ADADAD"/>
                </a:solidFill>
                <a:highlight>
                  <a:srgbClr val="FFFF00"/>
                </a:highlight>
              </a:rPr>
              <a:t>363 HOURS TOTAL</a:t>
            </a:r>
            <a:endParaRPr sz="18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the Easiest</a:t>
            </a:r>
            <a:endParaRPr/>
          </a:p>
        </p:txBody>
      </p:sp>
      <p:sp>
        <p:nvSpPr>
          <p:cNvPr id="124" name="Google Shape;124;p29"/>
          <p:cNvSpPr txBox="1"/>
          <p:nvPr/>
        </p:nvSpPr>
        <p:spPr>
          <a:xfrm>
            <a:off x="446850" y="1159325"/>
            <a:ext cx="7847100" cy="23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Coding when we had an algorithm (</a:t>
            </a:r>
            <a:r>
              <a:rPr lang="en">
                <a:solidFill>
                  <a:srgbClr val="FFFFFF"/>
                </a:solidFill>
              </a:rPr>
              <a:t>Surprise</a:t>
            </a:r>
            <a:r>
              <a:rPr lang="en">
                <a:solidFill>
                  <a:srgbClr val="FFFFFF"/>
                </a:solidFill>
              </a:rPr>
              <a:t>).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Any tracing we needed to do.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Communication.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(Mostly nothing was easy)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5" name="Google Shape;1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950" y="1796875"/>
            <a:ext cx="2823650" cy="32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the Hardest</a:t>
            </a:r>
            <a:endParaRPr/>
          </a:p>
        </p:txBody>
      </p:sp>
      <p:sp>
        <p:nvSpPr>
          <p:cNvPr id="131" name="Google Shape;131;p30"/>
          <p:cNvSpPr txBox="1"/>
          <p:nvPr/>
        </p:nvSpPr>
        <p:spPr>
          <a:xfrm>
            <a:off x="579600" y="1230325"/>
            <a:ext cx="69459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Coding when we </a:t>
            </a:r>
            <a:r>
              <a:rPr lang="en">
                <a:solidFill>
                  <a:srgbClr val="FFFFFF"/>
                </a:solidFill>
              </a:rPr>
              <a:t>didn't</a:t>
            </a:r>
            <a:r>
              <a:rPr lang="en">
                <a:solidFill>
                  <a:srgbClr val="FFFFFF"/>
                </a:solidFill>
              </a:rPr>
              <a:t> create any algorithms.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(Everything else was a lot of work but not hard)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2" name="Google Shape;132;p30"/>
          <p:cNvPicPr preferRelativeResize="0"/>
          <p:nvPr/>
        </p:nvPicPr>
        <p:blipFill rotWithShape="1">
          <a:blip r:embed="rId3">
            <a:alphaModFix/>
          </a:blip>
          <a:srcRect b="0" l="0" r="8130" t="16436"/>
          <a:stretch/>
        </p:blipFill>
        <p:spPr>
          <a:xfrm>
            <a:off x="4986625" y="1268950"/>
            <a:ext cx="4157376" cy="212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 and what </a:t>
            </a:r>
            <a:r>
              <a:rPr lang="en"/>
              <a:t>didn't</a:t>
            </a:r>
            <a:endParaRPr/>
          </a:p>
        </p:txBody>
      </p:sp>
      <p:sp>
        <p:nvSpPr>
          <p:cNvPr id="138" name="Google Shape;138;p31"/>
          <p:cNvSpPr txBox="1"/>
          <p:nvPr/>
        </p:nvSpPr>
        <p:spPr>
          <a:xfrm>
            <a:off x="32400" y="1075850"/>
            <a:ext cx="3740100" cy="3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went well…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Testing somewhat?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Documentation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Revising Documents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Communication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31"/>
          <p:cNvSpPr txBox="1"/>
          <p:nvPr/>
        </p:nvSpPr>
        <p:spPr>
          <a:xfrm>
            <a:off x="5558400" y="1075850"/>
            <a:ext cx="3585600" cy="3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</a:t>
            </a:r>
            <a:r>
              <a:rPr lang="en">
                <a:solidFill>
                  <a:srgbClr val="FFFFFF"/>
                </a:solidFill>
              </a:rPr>
              <a:t>didn't...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Doing any final touches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Coding in a sense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Looking back on our documents to see what we wanted to do at the beginning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Connecting the UI and the simulation system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had a time machine what would we change</a:t>
            </a:r>
            <a:endParaRPr/>
          </a:p>
        </p:txBody>
      </p:sp>
      <p:sp>
        <p:nvSpPr>
          <p:cNvPr id="145" name="Google Shape;145;p32"/>
          <p:cNvSpPr txBox="1"/>
          <p:nvPr/>
        </p:nvSpPr>
        <p:spPr>
          <a:xfrm>
            <a:off x="380025" y="1352650"/>
            <a:ext cx="7473900" cy="3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 would have revised the documents more.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Create</a:t>
            </a:r>
            <a:r>
              <a:rPr lang="en">
                <a:solidFill>
                  <a:srgbClr val="FFFFFF"/>
                </a:solidFill>
                <a:highlight>
                  <a:srgbClr val="FFFF00"/>
                </a:highlight>
              </a:rPr>
              <a:t> </a:t>
            </a:r>
            <a:r>
              <a:rPr lang="en">
                <a:highlight>
                  <a:srgbClr val="FFFF00"/>
                </a:highlight>
              </a:rPr>
              <a:t>ALL ALGORITHMS </a:t>
            </a:r>
            <a:r>
              <a:rPr lang="en">
                <a:solidFill>
                  <a:srgbClr val="FFFFFF"/>
                </a:solidFill>
              </a:rPr>
              <a:t>before we coded.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Looked back on </a:t>
            </a:r>
            <a:r>
              <a:rPr lang="en">
                <a:highlight>
                  <a:srgbClr val="FFFF00"/>
                </a:highlight>
              </a:rPr>
              <a:t>ALL</a:t>
            </a:r>
            <a:r>
              <a:rPr lang="en">
                <a:solidFill>
                  <a:srgbClr val="FFFFFF"/>
                </a:solidFill>
              </a:rPr>
              <a:t> of our documents.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Don't</a:t>
            </a:r>
            <a:r>
              <a:rPr lang="en">
                <a:solidFill>
                  <a:srgbClr val="FFFFFF"/>
                </a:solidFill>
              </a:rPr>
              <a:t> put everything at the end unless we want to have a death march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of functionality </a:t>
            </a:r>
            <a:endParaRPr/>
          </a:p>
        </p:txBody>
      </p:sp>
      <p:pic>
        <p:nvPicPr>
          <p:cNvPr id="151" name="Google Shape;1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9600"/>
            <a:ext cx="233362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2063" y="1089600"/>
            <a:ext cx="2451082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2725" y="1133605"/>
            <a:ext cx="2451075" cy="609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