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5b444f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5b444f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b444f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b444f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5b444f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5b444f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5b444f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5b444f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476625" cy="3286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845000" y="74462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Team: </a:t>
            </a:r>
            <a:r>
              <a:rPr lang="en" sz="3600"/>
              <a:t>Best and the Brightest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412875" y="265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t: Maxx Achman, Zaid Alsafi, Hristo Bonev, JessRose Narsinghia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GUI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Provider GUI will be allow the user to see providers services and track when a service is given.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 Services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Provider </a:t>
            </a:r>
            <a:r>
              <a:rPr lang="en"/>
              <a:t>Dictionary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(check member status)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50" y="1639375"/>
            <a:ext cx="46101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GUI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GUI will Manage both the Provider and Members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Adding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Deleting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Updating information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213" y="1657600"/>
            <a:ext cx="46767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3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GUI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Manager GUI will give these 3 </a:t>
            </a:r>
            <a:r>
              <a:rPr lang="en"/>
              <a:t>different</a:t>
            </a:r>
            <a:r>
              <a:rPr lang="en"/>
              <a:t> reports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Provider Report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Summary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Member Report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550" y="1902675"/>
            <a:ext cx="58674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not add in this Project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payment - out of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Member status - out of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Transfer funds to providers - out of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