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50" y="142250"/>
            <a:ext cx="48482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2250" y="777225"/>
            <a:ext cx="1831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highlight>
                  <a:srgbClr val="FFFF00"/>
                </a:highlight>
              </a:rPr>
              <a:t>Team Members: </a:t>
            </a:r>
            <a:r>
              <a:rPr lang="en">
                <a:solidFill>
                  <a:srgbClr val="93C47D"/>
                </a:solidFill>
                <a:highlight>
                  <a:srgbClr val="FFFF00"/>
                </a:highlight>
              </a:rPr>
              <a:t>Maxx Achtman </a:t>
            </a:r>
            <a:endParaRPr>
              <a:solidFill>
                <a:srgbClr val="93C47D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highlight>
                  <a:srgbClr val="FFFF00"/>
                </a:highlight>
              </a:rPr>
              <a:t>Chris Ciolek Nicholas Spencer Apolonio Cazares</a:t>
            </a:r>
            <a:endParaRPr>
              <a:solidFill>
                <a:srgbClr val="93C47D"/>
              </a:solidFill>
              <a:highlight>
                <a:srgbClr val="FFFF00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4600" y="2207900"/>
            <a:ext cx="2216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Dr. Kiumi Akingbehin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Dr. Bruce Maxim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37025" y="319425"/>
            <a:ext cx="37305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Make IDTE an EASIER event for registration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355125" y="2734375"/>
            <a:ext cx="26124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What is IDTE?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Char char="-"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IDTE stands for Innovation Drive and Technology Expo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Char char="-"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Ford’s Event that allows new technologies to shine light to the company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Char char="-"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IDTE is a yearly event held by Ford in </a:t>
            </a: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Dearborn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2750" y="854299"/>
            <a:ext cx="2612399" cy="143067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487075" y="2207900"/>
            <a:ext cx="2216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Apply Registration Dates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0250" y="876125"/>
            <a:ext cx="2846299" cy="13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960075" y="2243450"/>
            <a:ext cx="26733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A view only Admins can see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250" y="2817800"/>
            <a:ext cx="2521270" cy="13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6938" y="4121250"/>
            <a:ext cx="19719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Attendee Registration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1711" y="2734375"/>
            <a:ext cx="2612400" cy="138521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434425" y="4042225"/>
            <a:ext cx="21498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highlight>
                  <a:srgbClr val="FFFF00"/>
                </a:highlight>
              </a:rPr>
              <a:t>Attend specific dates</a:t>
            </a:r>
            <a:endParaRPr>
              <a:solidFill>
                <a:srgbClr val="76A5A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