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4F09-13C3-41EC-8A20-E1A85A966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D50D6-13BE-4E55-8186-409DDEF52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3BCB4-BC64-43C8-BCBD-910F2C43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68CE-F25A-43B0-A5F2-75667978900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896FF-C1EE-4993-932E-E491057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3F575-8D4D-4606-96E5-F60DA5B1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0732-90F1-4D02-AF1C-7A0E49DE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AC4A-0F19-4737-AA44-ECA4305C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95F95-35AD-4A92-9BE7-66A10515B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A8CAA-0CD6-49AC-9CDE-996BD4E6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68CE-F25A-43B0-A5F2-75667978900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BD9C6-3F16-4D95-9A74-FD394918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14460-F219-4C6F-9309-D9B6301C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0732-90F1-4D02-AF1C-7A0E49DE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9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26CC1-4D9C-433D-BF47-18FD59CEA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F72D2-1B4D-4EC2-B873-E4E3340CB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8C689-93C8-4EE2-AEC7-AA16D43E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68CE-F25A-43B0-A5F2-75667978900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14A1C-44B6-471A-8233-6AAC4B6A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0C775-EB28-42E0-84C5-D7675A10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0732-90F1-4D02-AF1C-7A0E49DE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9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E67F9-2213-4F57-B037-C12744BC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E7B25-8C48-4948-B6D4-99E76A359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8C894-65FC-4251-AE62-BDBBFCE9F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68CE-F25A-43B0-A5F2-75667978900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916B8-46C1-4BEB-9B84-14DBBA24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33F89-4DC1-426B-A2EA-4E0288ED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0732-90F1-4D02-AF1C-7A0E49DE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1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6D11C-62D2-4B34-B8EE-81DB6076A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6E0B3-CF12-4665-98FF-0B278D11E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085CD-F2D1-446F-8F00-F93CB61D5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68CE-F25A-43B0-A5F2-75667978900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1ED4B-09FA-4274-BB81-0B9E5505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03D75-923B-44A6-9069-256CADF4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0732-90F1-4D02-AF1C-7A0E49DE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7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3B5F-3C89-4F3D-9C2F-B18D38B8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74C5B-9C43-4093-B931-35CB9A061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0CCEC-E21E-479F-9225-0D9B3F6F9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86543-AA0E-4560-B477-AD7DE839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68CE-F25A-43B0-A5F2-75667978900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6049F-4356-45BE-BD2B-FBAE87FE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2CFA7-0317-4068-8D55-D51B66C9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0732-90F1-4D02-AF1C-7A0E49DE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5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21DC-1ACB-4872-8223-CD908F6DB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AA119-93FF-4E8F-8DA2-E35DAE568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18593-CC83-4E7B-B0BA-7C40FFFDD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F5FB8-2916-42C7-B4F9-E1B5061FC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0A6CAB-6C41-49FD-9916-B757631C7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952573-9B87-43C7-A019-7AA78D22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68CE-F25A-43B0-A5F2-75667978900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64C32A-6CC6-43B2-BAE5-5DBF854A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D43A34-10C6-49A2-950C-4DE3726F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0732-90F1-4D02-AF1C-7A0E49DE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1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38681-4617-48C1-B8DC-FFD99A49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6CBBC1-73C0-436C-8195-A01D0160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68CE-F25A-43B0-A5F2-75667978900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78D7D-C5E7-4100-8F78-FEF6C1F9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169ED-B24E-41D2-BBB7-69CA1E05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0732-90F1-4D02-AF1C-7A0E49DE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32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048DE-4FEA-4354-B23E-BEB8FB03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68CE-F25A-43B0-A5F2-75667978900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232CE4-426B-43A9-8C82-E4553950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7CE00-F1BA-4F3C-8E06-27DAB42D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0732-90F1-4D02-AF1C-7A0E49DE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7D3E-77FD-4C39-829A-7DFDF8717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343B7-CBD7-493B-8C3E-38BE64456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4A0D7-6562-4A1C-A764-263738B66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58776-6F15-42DC-BCA5-A6789F3F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68CE-F25A-43B0-A5F2-75667978900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97343-0393-4BBD-B19B-6C093245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3AD89-0DCF-4A27-8031-9138060D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0732-90F1-4D02-AF1C-7A0E49DE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7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77A1-6646-46BB-9D9E-36D5B768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70B834-60F2-401C-B840-619D97C23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F594E-0DBF-44B9-892E-5ADF3AD4D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52AB5-CB91-4391-96B5-CF86036FE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68CE-F25A-43B0-A5F2-75667978900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2A73E-A15E-4FAE-BA74-E209DFF7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D0A78-F8AD-411D-A3EB-67E5ECDD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0732-90F1-4D02-AF1C-7A0E49DE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3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CD58C9-5F98-43EC-85B9-B8AA4E2A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C85FD-E833-4C8A-B8AD-65FFECF86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CBAC4-BF51-46BE-BC79-EE0E8DE45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168CE-F25A-43B0-A5F2-75667978900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A5042-CD3F-4B15-8815-B501CF5FE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55FBB-147C-4490-AC4A-E159B1F39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C0732-90F1-4D02-AF1C-7A0E49DE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0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54459D-7DDA-4E08-9FAE-88B1C75964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59" r="7320"/>
          <a:stretch/>
        </p:blipFill>
        <p:spPr>
          <a:xfrm>
            <a:off x="2551611" y="1876425"/>
            <a:ext cx="7341326" cy="31051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21FE3B-3E9B-4587-9A07-F91830A0298E}"/>
              </a:ext>
            </a:extLst>
          </p:cNvPr>
          <p:cNvSpPr/>
          <p:nvPr/>
        </p:nvSpPr>
        <p:spPr>
          <a:xfrm>
            <a:off x="3561806" y="1942011"/>
            <a:ext cx="3953691" cy="20900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9B48F8-103F-40A2-BD93-934F00B3F87D}"/>
              </a:ext>
            </a:extLst>
          </p:cNvPr>
          <p:cNvSpPr/>
          <p:nvPr/>
        </p:nvSpPr>
        <p:spPr>
          <a:xfrm>
            <a:off x="4794069" y="2660468"/>
            <a:ext cx="4985657" cy="20900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4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Farrag</dc:creator>
  <cp:lastModifiedBy>Mostafa Farrag</cp:lastModifiedBy>
  <cp:revision>1</cp:revision>
  <dcterms:created xsi:type="dcterms:W3CDTF">2019-11-11T15:10:00Z</dcterms:created>
  <dcterms:modified xsi:type="dcterms:W3CDTF">2019-11-11T15:13:48Z</dcterms:modified>
</cp:coreProperties>
</file>