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AB8-DDCD-488A-BFE6-B5ADCC39F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5342E-4881-4157-A411-7FAB094D5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995A-F6DD-48DC-A483-3AA5E598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7E11-9D23-413A-9668-53BCAE7A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D092-BBB4-49B2-B9B7-C3A399A1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1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FA67-6790-49D5-9E79-5328FC4D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D9B63-4C97-419D-A61C-E82F7D3EE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2C2DF-F25E-4248-B555-4FC8F481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327C-CCC9-4600-93DC-EB88BBC0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D7E0-FEDA-40ED-B2FC-A9E619B7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22D00-91BD-4605-B73D-C90C55891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AC661-F277-40B0-BE8B-A37C36FDC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A33B-90E2-498E-B838-7CD7C5D4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79BF-A502-4804-8D24-352B6274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DD72-5560-428A-B81F-06EA02AE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73D5-4500-49B2-855F-8631C0FA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B519-264E-490B-9EF4-BA88ABAC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10D5-1344-4606-A391-AC3536A8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0E9F-6E3A-492E-9079-C3E36C76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1D46-8A7A-4DC5-8807-D7308520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90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7DE3-FA08-4E8C-828D-1D28F8E0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4A68-AA33-4A0E-B4F6-490E1BBB8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C0F7-8777-4D35-8207-687A2D2A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FE20-CE40-4BFC-BFEA-AEDAB8E7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D2D6-1337-472D-9138-C4A35BE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91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47E5-2B9A-4F80-B38D-562A1DFC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0F2D-EF59-4F91-8FA3-75D0DA120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214E5-8C8F-422E-8F59-1B2FE3E51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FA663-A224-4E95-8E8A-6CCECDDE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939E5-6D11-4765-9119-4C27534C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1A658-956A-4C86-A53E-B45657CA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23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A7B6-95A3-4DFE-9FFD-B73E49AD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8D8B2-CD66-4376-9651-A608F93E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F7E5-9A70-4162-A744-CE9349A3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1BE32-881B-4F1F-A0D8-4750FF5BE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91796-1361-4701-9620-A7CB67B9D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FA8A1-3695-47AF-A81A-905F7B3F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A0457-6BB2-42A9-8071-635E926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0F872-94BD-4C90-888B-8AF4E086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96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1CA2-3D7D-434E-91CD-20A1E023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EBAFA-4246-4435-8CD2-54FF5867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4E860-672E-40AD-BBF3-85B672F5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15F79-EB36-46C2-A02A-042F2836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4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98EF6-9D69-46B1-85EF-07DBD852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A3E7C-7BE8-44F4-9E3C-B47857DD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514C6-BC7A-468B-8C4C-9E48F960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2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AC26-44DB-4544-99EE-A8EF69EA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898D-E3BC-409C-8DFC-BDB90296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95239-C3C1-4500-8EBB-E809BABB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529B0-29E1-4536-B8FC-C1C6AF59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CE82B-8343-4431-BB2B-163DB07B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A131-344C-40E8-8B25-C3357ACF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5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1181-0988-4713-AB99-3DA7691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44375-3011-4CFC-9486-50868AAA6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22D1B-910F-485A-ABD6-FB752B438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AB46D-7270-4505-9FCE-A8FCA2DB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65C95-4A92-4499-9F76-5E0D7112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C69BE-148F-4F58-B1BE-D3BDA959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32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594DE-6E2C-4698-A2EF-E9E92DAA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07EF6-55EE-4A6E-83DD-50F092AF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BDFD6-F8A0-4FAA-9BDD-D3A3A0080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87AA-03DD-4A0E-BD29-3591814F4C09}" type="datetimeFigureOut">
              <a:rPr lang="en-GB" smtClean="0"/>
              <a:t>21/06/2020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4B02-1425-4D3F-B034-4291E5000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B7ED-27DA-4AEE-AAEC-ADC5CD38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CD59-716D-4B06-B08D-8F4757C73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4A62F8-0B7A-4A5C-8F89-AFFA3140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50" y="284724"/>
            <a:ext cx="10200750" cy="65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2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696C5C-F99A-4A32-ABC8-A5A50A7BB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5"/>
          <a:stretch/>
        </p:blipFill>
        <p:spPr>
          <a:xfrm>
            <a:off x="1828800" y="0"/>
            <a:ext cx="9052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1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8AF486-5BD5-4A24-94AB-6908F3D7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31" y="1999877"/>
            <a:ext cx="3429000" cy="2428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FA6C8-BAD7-4D54-AC95-3327F648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39" y="1027662"/>
            <a:ext cx="5136204" cy="46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9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0396B2-8198-4631-8083-E4DFBDA1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86" y="2953149"/>
            <a:ext cx="3094693" cy="30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1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FE610-34F8-4D40-BF97-08BF15A9F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14" y="1685677"/>
            <a:ext cx="5805392" cy="32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3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803615-49A0-4656-B596-67E4371A1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55"/>
          <a:stretch/>
        </p:blipFill>
        <p:spPr>
          <a:xfrm>
            <a:off x="2932299" y="2186610"/>
            <a:ext cx="4120508" cy="31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3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Farrag</dc:creator>
  <cp:lastModifiedBy>Mostafa Farrag</cp:lastModifiedBy>
  <cp:revision>5</cp:revision>
  <dcterms:created xsi:type="dcterms:W3CDTF">2020-06-21T19:55:17Z</dcterms:created>
  <dcterms:modified xsi:type="dcterms:W3CDTF">2020-06-21T22:08:17Z</dcterms:modified>
</cp:coreProperties>
</file>