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16A1C-B424-D740-2FA6-6F241D560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4314E-EDDD-D4E2-CE22-A00F92C62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CD8B4-18F7-5936-6B41-77DE8C64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70CA-F089-4FB8-82B5-631884685841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62DE0-CADE-A7F7-434E-507AEB4F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43AB1-976F-2C63-E9EC-11024054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6DC-DE5D-47B8-9604-952AC4DB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0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0B3A-B289-FAD6-4EBC-72D28222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8B400-2A61-9449-AC7E-1ADA5D460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49CEB-0E53-B84F-0C52-F8F764001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70CA-F089-4FB8-82B5-631884685841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D99A7-13CE-0A78-E006-7BA58F015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6623C-E86D-EEA6-3759-662E9397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6DC-DE5D-47B8-9604-952AC4DB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9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166001-73C0-9A7A-C897-6C6399C09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4C6A8-2400-0784-D9AE-C8594D6BA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5F084-42AB-E919-3F05-1C78CA1C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70CA-F089-4FB8-82B5-631884685841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4854C-8946-7E9E-AF98-B5B0963B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521EE-CE83-F13F-376C-4B214674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6DC-DE5D-47B8-9604-952AC4DB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3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7BF5E-DC40-68B6-55E0-EBB8ED3B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8AA1D-AB1E-ADDD-41DB-571226663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61747-25BE-FF68-AFE1-4B3D5D9C1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70CA-F089-4FB8-82B5-631884685841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D472C-631A-375F-D29A-42FA4C6C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F1C8B-ADF1-2969-25C1-0343603A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6DC-DE5D-47B8-9604-952AC4DB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1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9D35-6972-63DC-A3E9-876A04CF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C9C9A-4B4A-4ED6-7990-BB641D3BC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83EAA-11B2-4271-996C-E2A548777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70CA-F089-4FB8-82B5-631884685841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363B0-BF19-276B-01F0-A366F820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440CE-6E11-52FE-CF44-43144931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6DC-DE5D-47B8-9604-952AC4DB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7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74AF-7246-2B42-99C6-590E6B79A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73E14-6E18-AE49-DB26-0306DDA58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2EA9D-73AC-F006-A2D9-BCE9717E6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B2804-BB0B-AA3C-54D7-7B8DF2EA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70CA-F089-4FB8-82B5-631884685841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A0DC9-37B6-C0C9-A448-84589D73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DA96D-E7BF-0AF0-9B61-EC89513A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6DC-DE5D-47B8-9604-952AC4DB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8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B98C-BDA0-3328-2296-960A2C4A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E8914-4ECB-5F35-0848-2BAD3D891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957D2-60A9-FD23-AF50-C45122445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C67EE-5655-33A1-E715-D6C06D9A7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B3F4C-E153-63B2-9851-A81E83AD7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57C49-FEED-FD08-CB31-21D3BD62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70CA-F089-4FB8-82B5-631884685841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935567-16D3-CE8A-7BC9-ADF1E775C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B7CA4C-F2AE-2B62-7F5C-7CB3D1BE8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6DC-DE5D-47B8-9604-952AC4DB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4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67E0-2B66-F6C5-9B77-436F20055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25F8A3-6235-4F11-2E1A-FCAB4BF46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70CA-F089-4FB8-82B5-631884685841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4E54B-7CCD-8C0F-16DD-7C569A07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CB52B-7743-B9B3-27E8-1F935215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6DC-DE5D-47B8-9604-952AC4DB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9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DEF27-D124-9E20-3E70-14792B9F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70CA-F089-4FB8-82B5-631884685841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DBE47F-E3E2-BFEF-CC98-69772777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78C25-1FF1-0D54-F1B4-E965A9AE0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6DC-DE5D-47B8-9604-952AC4DB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7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8141-7945-0614-60FB-B6A876FED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F51AF-4049-488D-BC2C-E2C965A3C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1FECD-89C5-B9BC-2AE6-73D469EA1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C85ED-3E9D-2B6F-8C77-19F3ED208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70CA-F089-4FB8-82B5-631884685841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78993-283E-AB4B-8C02-43DDF770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489A3-098A-3B60-A072-22AC6193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6DC-DE5D-47B8-9604-952AC4DB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6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FD22-2843-E193-FF71-2C99C61A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FD92CB-9356-EF0F-ADF4-D04513514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E9ACE-BB94-FFAA-99C6-ABC310735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56723-EECD-38DF-24C2-F9D88B23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70CA-F089-4FB8-82B5-631884685841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95110-B29E-AD53-CDD0-76A44D62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769B1-C29F-806F-7E94-20E56A6D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E6DC-DE5D-47B8-9604-952AC4DB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2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5BC44-2E1C-8901-B24E-718E2515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CDBCC-E355-E3BF-9025-8569210D9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04590-0380-8B64-599F-62C8F8CA4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970CA-F089-4FB8-82B5-631884685841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BF9CB-1ADA-5E19-F1A2-2411B0B27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A529A-EC3A-4B6E-5C1D-6C20FAC65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EE6DC-DE5D-47B8-9604-952AC4DB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2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E707D-7C7D-DF25-C239-0DD9FCF89A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0E8407-A738-0122-BF76-6914ADFFA9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08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 Farrag</dc:creator>
  <cp:lastModifiedBy>Mostafa Farrag</cp:lastModifiedBy>
  <cp:revision>1</cp:revision>
  <dcterms:created xsi:type="dcterms:W3CDTF">2022-12-28T06:28:06Z</dcterms:created>
  <dcterms:modified xsi:type="dcterms:W3CDTF">2022-12-28T06:28:27Z</dcterms:modified>
</cp:coreProperties>
</file>