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7562850" cx="10693400"/>
  <p:notesSz cx="10693400" cy="7562850"/>
  <p:embeddedFontLst>
    <p:embeddedFont>
      <p:font typeface="Century Gothic"/>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2D200454-40CA-4A62-9FC3-DE9A4176ACB9}">
      <p15:notesGuideLst>
        <p15:guide id="1" orient="horz" pos="2382">
          <p15:clr>
            <a:srgbClr val="A4A3A4"/>
          </p15:clr>
        </p15:guide>
        <p15:guide id="2" pos="3368">
          <p15:clr>
            <a:srgbClr val="A4A3A4"/>
          </p15:clr>
        </p15:guide>
      </p15:notesGuideLst>
    </p:ext>
    <p:ext uri="http://customooxmlschemas.google.com/">
      <go:slidesCustomData xmlns:go="http://customooxmlschemas.google.com/" r:id="rId47" roundtripDataSignature="AMtx7mjhsMF7s7jtAYPQRaDS18WrqFOw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notesViewPr>
    <p:cSldViewPr snapToGrid="0">
      <p:cViewPr varScale="1">
        <p:scale>
          <a:sx n="100" d="100"/>
          <a:sy n="100" d="100"/>
        </p:scale>
        <p:origin x="0" y="0"/>
      </p:cViewPr>
      <p:guideLst>
        <p:guide pos="2382" orient="horz"/>
        <p:guide pos="3368"/>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CenturyGothic-bold.fntdata"/><Relationship Id="rId21" Type="http://schemas.openxmlformats.org/officeDocument/2006/relationships/slide" Target="slides/slide16.xml"/><Relationship Id="rId43" Type="http://schemas.openxmlformats.org/officeDocument/2006/relationships/font" Target="fonts/CenturyGothic-regular.fntdata"/><Relationship Id="rId24" Type="http://schemas.openxmlformats.org/officeDocument/2006/relationships/slide" Target="slides/slide19.xml"/><Relationship Id="rId46" Type="http://schemas.openxmlformats.org/officeDocument/2006/relationships/font" Target="fonts/CenturyGothic-boldItalic.fntdata"/><Relationship Id="rId23" Type="http://schemas.openxmlformats.org/officeDocument/2006/relationships/slide" Target="slides/slide18.xml"/><Relationship Id="rId45" Type="http://schemas.openxmlformats.org/officeDocument/2006/relationships/font" Target="fonts/CenturyGothic-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customschemas.google.com/relationships/presentationmetadata" Target="meta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633913" cy="37941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057900" y="0"/>
            <a:ext cx="4632325" cy="379413"/>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7183438"/>
            <a:ext cx="4633913" cy="379412"/>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8632849" y="7210449"/>
            <a:ext cx="1500198" cy="166712"/>
          </a:xfrm>
          <a:prstGeom prst="rect">
            <a:avLst/>
          </a:prstGeom>
          <a:noFill/>
          <a:ln>
            <a:noFill/>
          </a:ln>
        </p:spPr>
        <p:txBody>
          <a:bodyPr anchorCtr="0" anchor="t" bIns="0" lIns="0" spcFirstLastPara="1" rIns="0" wrap="square" tIns="0">
            <a:spAutoFit/>
          </a:bodyPr>
          <a:lstStyle/>
          <a:p>
            <a:pPr indent="0" lvl="0" marL="186690" marR="0" rtl="0" algn="l">
              <a:lnSpc>
                <a:spcPct val="110416"/>
              </a:lnSpc>
              <a:spcBef>
                <a:spcPts val="0"/>
              </a:spcBef>
              <a:spcAft>
                <a:spcPts val="0"/>
              </a:spcAft>
              <a:buNone/>
            </a:pPr>
            <a:fld id="{00000000-1234-1234-1234-123412341234}" type="slidenum">
              <a:rPr b="0" i="0" lang="fr-FR" sz="1200" u="none" cap="none" strike="noStrike">
                <a:solidFill>
                  <a:schemeClr val="accent1"/>
                </a:solidFill>
                <a:latin typeface="Arial"/>
                <a:ea typeface="Arial"/>
                <a:cs typeface="Arial"/>
                <a:sym typeface="Arial"/>
              </a:rPr>
              <a:t>‹#›</a:t>
            </a:fld>
            <a:endParaRPr b="0" i="0" sz="1200" u="none" cap="none" strike="noStrike">
              <a:solidFill>
                <a:schemeClr val="accen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1: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201" name="Google Shape;201;p1: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0: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p10: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276" name="Google Shape;276;p10:notes"/>
          <p:cNvSpPr txBox="1"/>
          <p:nvPr>
            <p:ph idx="12" type="sldNum"/>
          </p:nvPr>
        </p:nvSpPr>
        <p:spPr>
          <a:xfrm>
            <a:off x="8632849" y="7210449"/>
            <a:ext cx="1500198" cy="1667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1: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11: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285" name="Google Shape;285;p11:notes"/>
          <p:cNvSpPr txBox="1"/>
          <p:nvPr>
            <p:ph idx="12" type="sldNum"/>
          </p:nvPr>
        </p:nvSpPr>
        <p:spPr>
          <a:xfrm>
            <a:off x="8632849" y="7210449"/>
            <a:ext cx="1500198" cy="1667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2: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p12: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294" name="Google Shape;294;p12:notes"/>
          <p:cNvSpPr txBox="1"/>
          <p:nvPr>
            <p:ph idx="12" type="sldNum"/>
          </p:nvPr>
        </p:nvSpPr>
        <p:spPr>
          <a:xfrm>
            <a:off x="8632849" y="7210449"/>
            <a:ext cx="1500198" cy="1667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3: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 name="Google Shape;301;p13: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302" name="Google Shape;302;p13:notes"/>
          <p:cNvSpPr txBox="1"/>
          <p:nvPr>
            <p:ph idx="12" type="sldNum"/>
          </p:nvPr>
        </p:nvSpPr>
        <p:spPr>
          <a:xfrm>
            <a:off x="8632849" y="7210449"/>
            <a:ext cx="1500198" cy="1667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4: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p14: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310" name="Google Shape;310;p14: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5: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p15: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319" name="Google Shape;319;p15: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6: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 name="Google Shape;327;p16: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328" name="Google Shape;328;p16:notes"/>
          <p:cNvSpPr txBox="1"/>
          <p:nvPr>
            <p:ph idx="12" type="sldNum"/>
          </p:nvPr>
        </p:nvSpPr>
        <p:spPr>
          <a:xfrm>
            <a:off x="8632849" y="7210449"/>
            <a:ext cx="1500198" cy="1667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7: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p17: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337" name="Google Shape;337;p17:notes"/>
          <p:cNvSpPr txBox="1"/>
          <p:nvPr>
            <p:ph idx="12" type="sldNum"/>
          </p:nvPr>
        </p:nvSpPr>
        <p:spPr>
          <a:xfrm>
            <a:off x="8632849" y="7210449"/>
            <a:ext cx="1500198" cy="1667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8: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4" name="Google Shape;344;p18: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345" name="Google Shape;345;p18:notes"/>
          <p:cNvSpPr txBox="1"/>
          <p:nvPr>
            <p:ph idx="12" type="sldNum"/>
          </p:nvPr>
        </p:nvSpPr>
        <p:spPr>
          <a:xfrm>
            <a:off x="8632849" y="7210449"/>
            <a:ext cx="1500198" cy="1667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9: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3" name="Google Shape;353;p19: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354" name="Google Shape;354;p19:notes"/>
          <p:cNvSpPr txBox="1"/>
          <p:nvPr>
            <p:ph idx="12" type="sldNum"/>
          </p:nvPr>
        </p:nvSpPr>
        <p:spPr>
          <a:xfrm>
            <a:off x="8632849" y="7210449"/>
            <a:ext cx="1500198" cy="1667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2: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211" name="Google Shape;211;p2: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0: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1" name="Google Shape;361;p20: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362" name="Google Shape;362;p20:notes"/>
          <p:cNvSpPr txBox="1"/>
          <p:nvPr>
            <p:ph idx="12" type="sldNum"/>
          </p:nvPr>
        </p:nvSpPr>
        <p:spPr>
          <a:xfrm>
            <a:off x="8632849" y="7210449"/>
            <a:ext cx="1500198" cy="1667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1: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1" name="Google Shape;371;p21: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372" name="Google Shape;372;p21:notes"/>
          <p:cNvSpPr txBox="1"/>
          <p:nvPr>
            <p:ph idx="12" type="sldNum"/>
          </p:nvPr>
        </p:nvSpPr>
        <p:spPr>
          <a:xfrm>
            <a:off x="8632849" y="7210449"/>
            <a:ext cx="1500198" cy="1667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2: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9" name="Google Shape;379;p22: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380" name="Google Shape;380;p22:notes"/>
          <p:cNvSpPr txBox="1"/>
          <p:nvPr>
            <p:ph idx="12" type="sldNum"/>
          </p:nvPr>
        </p:nvSpPr>
        <p:spPr>
          <a:xfrm>
            <a:off x="8632849" y="7210449"/>
            <a:ext cx="1500198" cy="1667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23: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7" name="Google Shape;387;p23: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388" name="Google Shape;388;p23:notes"/>
          <p:cNvSpPr txBox="1"/>
          <p:nvPr>
            <p:ph idx="12" type="sldNum"/>
          </p:nvPr>
        </p:nvSpPr>
        <p:spPr>
          <a:xfrm>
            <a:off x="8632849" y="7210449"/>
            <a:ext cx="1500198" cy="1667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4: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5" name="Google Shape;395;p24: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396" name="Google Shape;396;p24:notes"/>
          <p:cNvSpPr txBox="1"/>
          <p:nvPr>
            <p:ph idx="12" type="sldNum"/>
          </p:nvPr>
        </p:nvSpPr>
        <p:spPr>
          <a:xfrm>
            <a:off x="8632849" y="7210449"/>
            <a:ext cx="1500198" cy="1667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25: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3" name="Google Shape;403;p25: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404" name="Google Shape;404;p25:notes"/>
          <p:cNvSpPr txBox="1"/>
          <p:nvPr>
            <p:ph idx="12" type="sldNum"/>
          </p:nvPr>
        </p:nvSpPr>
        <p:spPr>
          <a:xfrm>
            <a:off x="8632849" y="7210449"/>
            <a:ext cx="1500198" cy="1667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26: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 name="Google Shape;414;p26: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415" name="Google Shape;415;p26:notes"/>
          <p:cNvSpPr txBox="1"/>
          <p:nvPr>
            <p:ph idx="12" type="sldNum"/>
          </p:nvPr>
        </p:nvSpPr>
        <p:spPr>
          <a:xfrm>
            <a:off x="8632849" y="7210449"/>
            <a:ext cx="1500198" cy="1667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27: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2" name="Google Shape;422;p27: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423" name="Google Shape;423;p27: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28: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0" name="Google Shape;430;p28: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431" name="Google Shape;431;p28: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29: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9" name="Google Shape;439;p29: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440" name="Google Shape;440;p29: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3: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3: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219" name="Google Shape;219;p3:notes"/>
          <p:cNvSpPr txBox="1"/>
          <p:nvPr>
            <p:ph idx="12" type="sldNum"/>
          </p:nvPr>
        </p:nvSpPr>
        <p:spPr>
          <a:xfrm>
            <a:off x="8632849" y="7210449"/>
            <a:ext cx="1500198" cy="1667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30: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7" name="Google Shape;447;p30: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448" name="Google Shape;448;p30: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31: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5" name="Google Shape;455;p31: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456" name="Google Shape;456;p31: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32: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4" name="Google Shape;464;p32: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465" name="Google Shape;465;p32: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33: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2" name="Google Shape;472;p33: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473" name="Google Shape;473;p33: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34: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1" name="Google Shape;481;p34: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482" name="Google Shape;482;p34: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35: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9" name="Google Shape;489;p35: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490" name="Google Shape;490;p35: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36: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8" name="Google Shape;498;p36: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499" name="Google Shape;499;p36: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37: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6" name="Google Shape;506;p37: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507" name="Google Shape;507;p37:notes"/>
          <p:cNvSpPr txBox="1"/>
          <p:nvPr>
            <p:ph idx="12" type="sldNum"/>
          </p:nvPr>
        </p:nvSpPr>
        <p:spPr>
          <a:xfrm>
            <a:off x="6057900" y="7183438"/>
            <a:ext cx="4632325" cy="3794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4: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4: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227" name="Google Shape;227;p4:notes"/>
          <p:cNvSpPr txBox="1"/>
          <p:nvPr>
            <p:ph idx="12" type="sldNum"/>
          </p:nvPr>
        </p:nvSpPr>
        <p:spPr>
          <a:xfrm>
            <a:off x="8632849" y="7210449"/>
            <a:ext cx="1500198" cy="1667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5: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p5: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235" name="Google Shape;235;p5:notes"/>
          <p:cNvSpPr txBox="1"/>
          <p:nvPr>
            <p:ph idx="12" type="sldNum"/>
          </p:nvPr>
        </p:nvSpPr>
        <p:spPr>
          <a:xfrm>
            <a:off x="8632849" y="7210449"/>
            <a:ext cx="1500198" cy="1667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6: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p6: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243" name="Google Shape;243;p6:notes"/>
          <p:cNvSpPr txBox="1"/>
          <p:nvPr>
            <p:ph idx="12" type="sldNum"/>
          </p:nvPr>
        </p:nvSpPr>
        <p:spPr>
          <a:xfrm>
            <a:off x="8632849" y="7210449"/>
            <a:ext cx="1500198" cy="1667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7: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p7: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251" name="Google Shape;251;p7:notes"/>
          <p:cNvSpPr txBox="1"/>
          <p:nvPr>
            <p:ph idx="12" type="sldNum"/>
          </p:nvPr>
        </p:nvSpPr>
        <p:spPr>
          <a:xfrm>
            <a:off x="8632849" y="7210449"/>
            <a:ext cx="1500198" cy="1667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8: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p8: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260" name="Google Shape;260;p8:notes"/>
          <p:cNvSpPr txBox="1"/>
          <p:nvPr>
            <p:ph idx="12" type="sldNum"/>
          </p:nvPr>
        </p:nvSpPr>
        <p:spPr>
          <a:xfrm>
            <a:off x="8632849" y="7210449"/>
            <a:ext cx="1500198" cy="1667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9: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p9: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300"/>
              <a:buFont typeface="Calibri"/>
              <a:buNone/>
            </a:pPr>
            <a:r>
              <a:t/>
            </a:r>
            <a:endParaRPr/>
          </a:p>
        </p:txBody>
      </p:sp>
      <p:sp>
        <p:nvSpPr>
          <p:cNvPr id="268" name="Google Shape;268;p9:notes"/>
          <p:cNvSpPr txBox="1"/>
          <p:nvPr>
            <p:ph idx="12" type="sldNum"/>
          </p:nvPr>
        </p:nvSpPr>
        <p:spPr>
          <a:xfrm>
            <a:off x="8632849" y="7210449"/>
            <a:ext cx="1500198" cy="16671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15" name="Shape 15"/>
        <p:cNvGrpSpPr/>
        <p:nvPr/>
      </p:nvGrpSpPr>
      <p:grpSpPr>
        <a:xfrm>
          <a:off x="0" y="0"/>
          <a:ext cx="0" cy="0"/>
          <a:chOff x="0" y="0"/>
          <a:chExt cx="0" cy="0"/>
        </a:xfrm>
      </p:grpSpPr>
      <p:sp>
        <p:nvSpPr>
          <p:cNvPr id="16" name="Google Shape;16;p39"/>
          <p:cNvSpPr/>
          <p:nvPr/>
        </p:nvSpPr>
        <p:spPr>
          <a:xfrm>
            <a:off x="0" y="7226724"/>
            <a:ext cx="10693400" cy="336127"/>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00">
              <a:solidFill>
                <a:schemeClr val="dk1"/>
              </a:solidFill>
              <a:latin typeface="Calibri"/>
              <a:ea typeface="Calibri"/>
              <a:cs typeface="Calibri"/>
              <a:sym typeface="Calibri"/>
            </a:endParaRPr>
          </a:p>
        </p:txBody>
      </p:sp>
      <p:sp>
        <p:nvSpPr>
          <p:cNvPr id="17" name="Google Shape;17;p39"/>
          <p:cNvSpPr/>
          <p:nvPr/>
        </p:nvSpPr>
        <p:spPr>
          <a:xfrm>
            <a:off x="0" y="1"/>
            <a:ext cx="10693400" cy="1260475"/>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00">
              <a:solidFill>
                <a:schemeClr val="dk1"/>
              </a:solidFill>
              <a:latin typeface="Calibri"/>
              <a:ea typeface="Calibri"/>
              <a:cs typeface="Calibri"/>
              <a:sym typeface="Calibri"/>
            </a:endParaRPr>
          </a:p>
        </p:txBody>
      </p:sp>
      <p:sp>
        <p:nvSpPr>
          <p:cNvPr id="18" name="Google Shape;18;p39"/>
          <p:cNvSpPr/>
          <p:nvPr/>
        </p:nvSpPr>
        <p:spPr>
          <a:xfrm>
            <a:off x="0" y="1260475"/>
            <a:ext cx="10693400" cy="5966248"/>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00">
              <a:solidFill>
                <a:schemeClr val="dk1"/>
              </a:solidFill>
              <a:latin typeface="Calibri"/>
              <a:ea typeface="Calibri"/>
              <a:cs typeface="Calibri"/>
              <a:sym typeface="Calibri"/>
            </a:endParaRPr>
          </a:p>
        </p:txBody>
      </p:sp>
      <p:sp>
        <p:nvSpPr>
          <p:cNvPr id="19" name="Google Shape;19;p39"/>
          <p:cNvSpPr txBox="1"/>
          <p:nvPr>
            <p:ph idx="1" type="body"/>
          </p:nvPr>
        </p:nvSpPr>
        <p:spPr>
          <a:xfrm>
            <a:off x="1" y="1260479"/>
            <a:ext cx="10693400" cy="47519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3100">
                <a:solidFill>
                  <a:schemeClr val="dk1"/>
                </a:solidFill>
                <a:latin typeface="Century Gothic"/>
                <a:ea typeface="Century Gothic"/>
                <a:cs typeface="Century Gothic"/>
                <a:sym typeface="Century Gothic"/>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 name="Google Shape;20;p39"/>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lvl1pPr indent="0" lvl="0" marL="186690" marR="0" rtl="0" algn="l">
              <a:lnSpc>
                <a:spcPct val="82812"/>
              </a:lnSpc>
              <a:spcBef>
                <a:spcPts val="0"/>
              </a:spcBef>
              <a:buNone/>
              <a:defRPr b="1" i="0" sz="1600">
                <a:solidFill>
                  <a:schemeClr val="accent1"/>
                </a:solidFill>
                <a:latin typeface="Arial"/>
                <a:ea typeface="Arial"/>
                <a:cs typeface="Arial"/>
                <a:sym typeface="Arial"/>
              </a:defRPr>
            </a:lvl1pPr>
            <a:lvl2pPr indent="0" lvl="1" marL="186690" marR="0" rtl="0" algn="l">
              <a:lnSpc>
                <a:spcPct val="82812"/>
              </a:lnSpc>
              <a:spcBef>
                <a:spcPts val="0"/>
              </a:spcBef>
              <a:buNone/>
              <a:defRPr b="1" i="0" sz="1600">
                <a:solidFill>
                  <a:schemeClr val="accent1"/>
                </a:solidFill>
                <a:latin typeface="Arial"/>
                <a:ea typeface="Arial"/>
                <a:cs typeface="Arial"/>
                <a:sym typeface="Arial"/>
              </a:defRPr>
            </a:lvl2pPr>
            <a:lvl3pPr indent="0" lvl="2" marL="186690" marR="0" rtl="0" algn="l">
              <a:lnSpc>
                <a:spcPct val="82812"/>
              </a:lnSpc>
              <a:spcBef>
                <a:spcPts val="0"/>
              </a:spcBef>
              <a:buNone/>
              <a:defRPr b="1" i="0" sz="1600">
                <a:solidFill>
                  <a:schemeClr val="accent1"/>
                </a:solidFill>
                <a:latin typeface="Arial"/>
                <a:ea typeface="Arial"/>
                <a:cs typeface="Arial"/>
                <a:sym typeface="Arial"/>
              </a:defRPr>
            </a:lvl3pPr>
            <a:lvl4pPr indent="0" lvl="3" marL="186690" marR="0" rtl="0" algn="l">
              <a:lnSpc>
                <a:spcPct val="82812"/>
              </a:lnSpc>
              <a:spcBef>
                <a:spcPts val="0"/>
              </a:spcBef>
              <a:buNone/>
              <a:defRPr b="1" i="0" sz="1600">
                <a:solidFill>
                  <a:schemeClr val="accent1"/>
                </a:solidFill>
                <a:latin typeface="Arial"/>
                <a:ea typeface="Arial"/>
                <a:cs typeface="Arial"/>
                <a:sym typeface="Arial"/>
              </a:defRPr>
            </a:lvl4pPr>
            <a:lvl5pPr indent="0" lvl="4" marL="186690" marR="0" rtl="0" algn="l">
              <a:lnSpc>
                <a:spcPct val="82812"/>
              </a:lnSpc>
              <a:spcBef>
                <a:spcPts val="0"/>
              </a:spcBef>
              <a:buNone/>
              <a:defRPr b="1" i="0" sz="1600">
                <a:solidFill>
                  <a:schemeClr val="accent1"/>
                </a:solidFill>
                <a:latin typeface="Arial"/>
                <a:ea typeface="Arial"/>
                <a:cs typeface="Arial"/>
                <a:sym typeface="Arial"/>
              </a:defRPr>
            </a:lvl5pPr>
            <a:lvl6pPr indent="0" lvl="5" marL="186690" marR="0" rtl="0" algn="l">
              <a:lnSpc>
                <a:spcPct val="82812"/>
              </a:lnSpc>
              <a:spcBef>
                <a:spcPts val="0"/>
              </a:spcBef>
              <a:buNone/>
              <a:defRPr b="1" i="0" sz="1600">
                <a:solidFill>
                  <a:schemeClr val="accent1"/>
                </a:solidFill>
                <a:latin typeface="Arial"/>
                <a:ea typeface="Arial"/>
                <a:cs typeface="Arial"/>
                <a:sym typeface="Arial"/>
              </a:defRPr>
            </a:lvl6pPr>
            <a:lvl7pPr indent="0" lvl="6" marL="186690" marR="0" rtl="0" algn="l">
              <a:lnSpc>
                <a:spcPct val="82812"/>
              </a:lnSpc>
              <a:spcBef>
                <a:spcPts val="0"/>
              </a:spcBef>
              <a:buNone/>
              <a:defRPr b="1" i="0" sz="1600">
                <a:solidFill>
                  <a:schemeClr val="accent1"/>
                </a:solidFill>
                <a:latin typeface="Arial"/>
                <a:ea typeface="Arial"/>
                <a:cs typeface="Arial"/>
                <a:sym typeface="Arial"/>
              </a:defRPr>
            </a:lvl7pPr>
            <a:lvl8pPr indent="0" lvl="7" marL="186690" marR="0" rtl="0" algn="l">
              <a:lnSpc>
                <a:spcPct val="82812"/>
              </a:lnSpc>
              <a:spcBef>
                <a:spcPts val="0"/>
              </a:spcBef>
              <a:buNone/>
              <a:defRPr b="1" i="0" sz="1600">
                <a:solidFill>
                  <a:schemeClr val="accent1"/>
                </a:solidFill>
                <a:latin typeface="Arial"/>
                <a:ea typeface="Arial"/>
                <a:cs typeface="Arial"/>
                <a:sym typeface="Arial"/>
              </a:defRPr>
            </a:lvl8pPr>
            <a:lvl9pPr indent="0" lvl="8" marL="186690" marR="0" rtl="0" algn="l">
              <a:lnSpc>
                <a:spcPct val="82812"/>
              </a:lnSpc>
              <a:spcBef>
                <a:spcPts val="0"/>
              </a:spcBef>
              <a:buNone/>
              <a:defRPr b="1" i="0" sz="1600">
                <a:solidFill>
                  <a:schemeClr val="accent1"/>
                </a:solidFill>
                <a:latin typeface="Arial"/>
                <a:ea typeface="Arial"/>
                <a:cs typeface="Arial"/>
                <a:sym typeface="Arial"/>
              </a:defRPr>
            </a:lvl9pPr>
          </a:lstStyle>
          <a:p>
            <a:pPr indent="0" lvl="0" marL="186690" rtl="0" algn="l">
              <a:spcBef>
                <a:spcPts val="0"/>
              </a:spcBef>
              <a:spcAft>
                <a:spcPts val="0"/>
              </a:spcAft>
              <a:buNone/>
            </a:pPr>
            <a:fld id="{00000000-1234-1234-1234-123412341234}" type="slidenum">
              <a:rPr lang="fr-FR"/>
              <a:t>‹#›</a:t>
            </a:fld>
            <a:endParaRPr/>
          </a:p>
        </p:txBody>
      </p:sp>
      <p:sp>
        <p:nvSpPr>
          <p:cNvPr id="21" name="Google Shape;21;p39"/>
          <p:cNvSpPr txBox="1"/>
          <p:nvPr/>
        </p:nvSpPr>
        <p:spPr>
          <a:xfrm>
            <a:off x="3150700" y="7302897"/>
            <a:ext cx="5652384" cy="259953"/>
          </a:xfrm>
          <a:prstGeom prst="rect">
            <a:avLst/>
          </a:prstGeom>
          <a:noFill/>
          <a:ln>
            <a:noFill/>
          </a:ln>
        </p:spPr>
        <p:txBody>
          <a:bodyPr anchorCtr="0" anchor="t" bIns="0" lIns="0" spcFirstLastPara="1" rIns="0" wrap="square" tIns="0">
            <a:noAutofit/>
          </a:bodyPr>
          <a:lstStyle/>
          <a:p>
            <a:pPr indent="0" lvl="0" marL="10793" marR="0" rtl="0" algn="l">
              <a:lnSpc>
                <a:spcPct val="132299"/>
              </a:lnSpc>
              <a:spcBef>
                <a:spcPts val="0"/>
              </a:spcBef>
              <a:spcAft>
                <a:spcPts val="0"/>
              </a:spcAft>
              <a:buClr>
                <a:schemeClr val="accent1"/>
              </a:buClr>
              <a:buSzPts val="1000"/>
              <a:buFont typeface="Arial"/>
              <a:buNone/>
            </a:pPr>
            <a:r>
              <a:rPr b="1" i="0" lang="fr-FR" sz="1000" u="none" cap="none" strike="noStrike">
                <a:solidFill>
                  <a:schemeClr val="accent1"/>
                </a:solidFill>
                <a:latin typeface="Arial"/>
                <a:ea typeface="Arial"/>
                <a:cs typeface="Arial"/>
                <a:sym typeface="Arial"/>
              </a:rPr>
              <a:t>© 2022-2023 – ESPRIT – ARCHITECTURE DES SI II SPRING – Spring Data JPA – 1ere Entité</a:t>
            </a:r>
            <a:endParaRPr b="1" i="0" sz="1000"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Blank" showMasterSp="0">
  <p:cSld name="9_Blank">
    <p:spTree>
      <p:nvGrpSpPr>
        <p:cNvPr id="86" name="Shape 86"/>
        <p:cNvGrpSpPr/>
        <p:nvPr/>
      </p:nvGrpSpPr>
      <p:grpSpPr>
        <a:xfrm>
          <a:off x="0" y="0"/>
          <a:ext cx="0" cy="0"/>
          <a:chOff x="0" y="0"/>
          <a:chExt cx="0" cy="0"/>
        </a:xfrm>
      </p:grpSpPr>
      <p:sp>
        <p:nvSpPr>
          <p:cNvPr id="87" name="Google Shape;87;p48"/>
          <p:cNvSpPr/>
          <p:nvPr/>
        </p:nvSpPr>
        <p:spPr>
          <a:xfrm>
            <a:off x="0" y="7226723"/>
            <a:ext cx="10693400" cy="336127"/>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88" name="Google Shape;88;p48"/>
          <p:cNvSpPr/>
          <p:nvPr/>
        </p:nvSpPr>
        <p:spPr>
          <a:xfrm>
            <a:off x="0" y="0"/>
            <a:ext cx="10693400" cy="1260475"/>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89" name="Google Shape;89;p48"/>
          <p:cNvSpPr/>
          <p:nvPr/>
        </p:nvSpPr>
        <p:spPr>
          <a:xfrm>
            <a:off x="0" y="1209657"/>
            <a:ext cx="10693400" cy="60120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90" name="Google Shape;90;p48"/>
          <p:cNvSpPr txBox="1"/>
          <p:nvPr>
            <p:ph type="title"/>
          </p:nvPr>
        </p:nvSpPr>
        <p:spPr>
          <a:xfrm>
            <a:off x="448530" y="40896"/>
            <a:ext cx="9796341" cy="108120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529">
                <a:solidFill>
                  <a:schemeClr val="dk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48"/>
          <p:cNvSpPr txBox="1"/>
          <p:nvPr>
            <p:ph idx="1" type="body"/>
          </p:nvPr>
        </p:nvSpPr>
        <p:spPr>
          <a:xfrm>
            <a:off x="1" y="1260475"/>
            <a:ext cx="10693400" cy="47519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3088">
                <a:solidFill>
                  <a:schemeClr val="dk1"/>
                </a:solidFill>
                <a:latin typeface="Century Gothic"/>
                <a:ea typeface="Century Gothic"/>
                <a:cs typeface="Century Gothic"/>
                <a:sym typeface="Century Gothic"/>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48"/>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lvl1pPr indent="0" lvl="0" marL="186690" marR="0" rtl="0" algn="l">
              <a:lnSpc>
                <a:spcPct val="82812"/>
              </a:lnSpc>
              <a:spcBef>
                <a:spcPts val="0"/>
              </a:spcBef>
              <a:buNone/>
              <a:defRPr b="1" i="0" sz="1600">
                <a:solidFill>
                  <a:schemeClr val="accent1"/>
                </a:solidFill>
                <a:latin typeface="Arial"/>
                <a:ea typeface="Arial"/>
                <a:cs typeface="Arial"/>
                <a:sym typeface="Arial"/>
              </a:defRPr>
            </a:lvl1pPr>
            <a:lvl2pPr indent="0" lvl="1" marL="186690" marR="0" rtl="0" algn="l">
              <a:lnSpc>
                <a:spcPct val="82812"/>
              </a:lnSpc>
              <a:spcBef>
                <a:spcPts val="0"/>
              </a:spcBef>
              <a:buNone/>
              <a:defRPr b="1" i="0" sz="1600">
                <a:solidFill>
                  <a:schemeClr val="accent1"/>
                </a:solidFill>
                <a:latin typeface="Arial"/>
                <a:ea typeface="Arial"/>
                <a:cs typeface="Arial"/>
                <a:sym typeface="Arial"/>
              </a:defRPr>
            </a:lvl2pPr>
            <a:lvl3pPr indent="0" lvl="2" marL="186690" marR="0" rtl="0" algn="l">
              <a:lnSpc>
                <a:spcPct val="82812"/>
              </a:lnSpc>
              <a:spcBef>
                <a:spcPts val="0"/>
              </a:spcBef>
              <a:buNone/>
              <a:defRPr b="1" i="0" sz="1600">
                <a:solidFill>
                  <a:schemeClr val="accent1"/>
                </a:solidFill>
                <a:latin typeface="Arial"/>
                <a:ea typeface="Arial"/>
                <a:cs typeface="Arial"/>
                <a:sym typeface="Arial"/>
              </a:defRPr>
            </a:lvl3pPr>
            <a:lvl4pPr indent="0" lvl="3" marL="186690" marR="0" rtl="0" algn="l">
              <a:lnSpc>
                <a:spcPct val="82812"/>
              </a:lnSpc>
              <a:spcBef>
                <a:spcPts val="0"/>
              </a:spcBef>
              <a:buNone/>
              <a:defRPr b="1" i="0" sz="1600">
                <a:solidFill>
                  <a:schemeClr val="accent1"/>
                </a:solidFill>
                <a:latin typeface="Arial"/>
                <a:ea typeface="Arial"/>
                <a:cs typeface="Arial"/>
                <a:sym typeface="Arial"/>
              </a:defRPr>
            </a:lvl4pPr>
            <a:lvl5pPr indent="0" lvl="4" marL="186690" marR="0" rtl="0" algn="l">
              <a:lnSpc>
                <a:spcPct val="82812"/>
              </a:lnSpc>
              <a:spcBef>
                <a:spcPts val="0"/>
              </a:spcBef>
              <a:buNone/>
              <a:defRPr b="1" i="0" sz="1600">
                <a:solidFill>
                  <a:schemeClr val="accent1"/>
                </a:solidFill>
                <a:latin typeface="Arial"/>
                <a:ea typeface="Arial"/>
                <a:cs typeface="Arial"/>
                <a:sym typeface="Arial"/>
              </a:defRPr>
            </a:lvl5pPr>
            <a:lvl6pPr indent="0" lvl="5" marL="186690" marR="0" rtl="0" algn="l">
              <a:lnSpc>
                <a:spcPct val="82812"/>
              </a:lnSpc>
              <a:spcBef>
                <a:spcPts val="0"/>
              </a:spcBef>
              <a:buNone/>
              <a:defRPr b="1" i="0" sz="1600">
                <a:solidFill>
                  <a:schemeClr val="accent1"/>
                </a:solidFill>
                <a:latin typeface="Arial"/>
                <a:ea typeface="Arial"/>
                <a:cs typeface="Arial"/>
                <a:sym typeface="Arial"/>
              </a:defRPr>
            </a:lvl6pPr>
            <a:lvl7pPr indent="0" lvl="6" marL="186690" marR="0" rtl="0" algn="l">
              <a:lnSpc>
                <a:spcPct val="82812"/>
              </a:lnSpc>
              <a:spcBef>
                <a:spcPts val="0"/>
              </a:spcBef>
              <a:buNone/>
              <a:defRPr b="1" i="0" sz="1600">
                <a:solidFill>
                  <a:schemeClr val="accent1"/>
                </a:solidFill>
                <a:latin typeface="Arial"/>
                <a:ea typeface="Arial"/>
                <a:cs typeface="Arial"/>
                <a:sym typeface="Arial"/>
              </a:defRPr>
            </a:lvl7pPr>
            <a:lvl8pPr indent="0" lvl="7" marL="186690" marR="0" rtl="0" algn="l">
              <a:lnSpc>
                <a:spcPct val="82812"/>
              </a:lnSpc>
              <a:spcBef>
                <a:spcPts val="0"/>
              </a:spcBef>
              <a:buNone/>
              <a:defRPr b="1" i="0" sz="1600">
                <a:solidFill>
                  <a:schemeClr val="accent1"/>
                </a:solidFill>
                <a:latin typeface="Arial"/>
                <a:ea typeface="Arial"/>
                <a:cs typeface="Arial"/>
                <a:sym typeface="Arial"/>
              </a:defRPr>
            </a:lvl8pPr>
            <a:lvl9pPr indent="0" lvl="8" marL="186690" marR="0" rtl="0" algn="l">
              <a:lnSpc>
                <a:spcPct val="82812"/>
              </a:lnSpc>
              <a:spcBef>
                <a:spcPts val="0"/>
              </a:spcBef>
              <a:buNone/>
              <a:defRPr b="1" i="0" sz="1600">
                <a:solidFill>
                  <a:schemeClr val="accent1"/>
                </a:solidFill>
                <a:latin typeface="Arial"/>
                <a:ea typeface="Arial"/>
                <a:cs typeface="Arial"/>
                <a:sym typeface="Arial"/>
              </a:defRPr>
            </a:lvl9pPr>
          </a:lstStyle>
          <a:p>
            <a:pPr indent="0" lvl="0" marL="186690" rtl="0" algn="l">
              <a:spcBef>
                <a:spcPts val="0"/>
              </a:spcBef>
              <a:spcAft>
                <a:spcPts val="0"/>
              </a:spcAft>
              <a:buNone/>
            </a:pPr>
            <a:fld id="{00000000-1234-1234-1234-123412341234}" type="slidenum">
              <a:rPr lang="fr-FR"/>
              <a:t>‹#›</a:t>
            </a:fld>
            <a:endParaRPr/>
          </a:p>
        </p:txBody>
      </p:sp>
      <p:sp>
        <p:nvSpPr>
          <p:cNvPr id="93" name="Google Shape;93;p48"/>
          <p:cNvSpPr txBox="1"/>
          <p:nvPr/>
        </p:nvSpPr>
        <p:spPr>
          <a:xfrm>
            <a:off x="3150700" y="7319965"/>
            <a:ext cx="5580376" cy="166712"/>
          </a:xfrm>
          <a:prstGeom prst="rect">
            <a:avLst/>
          </a:prstGeom>
          <a:noFill/>
          <a:ln>
            <a:noFill/>
          </a:ln>
        </p:spPr>
        <p:txBody>
          <a:bodyPr anchorCtr="0" anchor="t" bIns="0" lIns="0" spcFirstLastPara="1" rIns="0" wrap="square" tIns="0">
            <a:noAutofit/>
          </a:bodyPr>
          <a:lstStyle/>
          <a:p>
            <a:pPr indent="0" lvl="0" marL="10793" marR="0" rtl="0" algn="l">
              <a:lnSpc>
                <a:spcPct val="132299"/>
              </a:lnSpc>
              <a:spcBef>
                <a:spcPts val="0"/>
              </a:spcBef>
              <a:spcAft>
                <a:spcPts val="0"/>
              </a:spcAft>
              <a:buClr>
                <a:schemeClr val="accent1"/>
              </a:buClr>
              <a:buSzPts val="1000"/>
              <a:buFont typeface="Arial"/>
              <a:buNone/>
            </a:pPr>
            <a:r>
              <a:rPr b="1" i="0" lang="fr-FR" sz="1000" u="none" cap="none" strike="noStrike">
                <a:solidFill>
                  <a:schemeClr val="accent1"/>
                </a:solidFill>
                <a:latin typeface="Arial"/>
                <a:ea typeface="Arial"/>
                <a:cs typeface="Arial"/>
                <a:sym typeface="Arial"/>
              </a:rPr>
              <a:t>© 2022-2023 – ESPRIT – ARCHITECTURE DES SI II SPRING – Spring Data JPA – 1ere Entité</a:t>
            </a:r>
            <a:endParaRPr b="1" i="0" sz="1000"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Blank" showMasterSp="0">
  <p:cSld name="10_Blank">
    <p:spTree>
      <p:nvGrpSpPr>
        <p:cNvPr id="94" name="Shape 94"/>
        <p:cNvGrpSpPr/>
        <p:nvPr/>
      </p:nvGrpSpPr>
      <p:grpSpPr>
        <a:xfrm>
          <a:off x="0" y="0"/>
          <a:ext cx="0" cy="0"/>
          <a:chOff x="0" y="0"/>
          <a:chExt cx="0" cy="0"/>
        </a:xfrm>
      </p:grpSpPr>
      <p:sp>
        <p:nvSpPr>
          <p:cNvPr id="95" name="Google Shape;95;p49"/>
          <p:cNvSpPr/>
          <p:nvPr/>
        </p:nvSpPr>
        <p:spPr>
          <a:xfrm>
            <a:off x="0" y="7226723"/>
            <a:ext cx="10693400" cy="336127"/>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96" name="Google Shape;96;p49"/>
          <p:cNvSpPr/>
          <p:nvPr/>
        </p:nvSpPr>
        <p:spPr>
          <a:xfrm>
            <a:off x="0" y="0"/>
            <a:ext cx="10693400" cy="1260475"/>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97" name="Google Shape;97;p49"/>
          <p:cNvSpPr/>
          <p:nvPr/>
        </p:nvSpPr>
        <p:spPr>
          <a:xfrm>
            <a:off x="0" y="1209657"/>
            <a:ext cx="10693400" cy="60120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98" name="Google Shape;98;p49"/>
          <p:cNvSpPr txBox="1"/>
          <p:nvPr>
            <p:ph type="title"/>
          </p:nvPr>
        </p:nvSpPr>
        <p:spPr>
          <a:xfrm>
            <a:off x="448530" y="40896"/>
            <a:ext cx="9796341" cy="108120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529">
                <a:solidFill>
                  <a:schemeClr val="dk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49"/>
          <p:cNvSpPr txBox="1"/>
          <p:nvPr>
            <p:ph idx="1" type="body"/>
          </p:nvPr>
        </p:nvSpPr>
        <p:spPr>
          <a:xfrm>
            <a:off x="1" y="1260475"/>
            <a:ext cx="10693400" cy="47519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3088">
                <a:solidFill>
                  <a:schemeClr val="dk1"/>
                </a:solidFill>
                <a:latin typeface="Century Gothic"/>
                <a:ea typeface="Century Gothic"/>
                <a:cs typeface="Century Gothic"/>
                <a:sym typeface="Century Gothic"/>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0" name="Google Shape;100;p49"/>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lvl1pPr indent="0" lvl="0" marL="186690" marR="0" rtl="0" algn="l">
              <a:lnSpc>
                <a:spcPct val="82812"/>
              </a:lnSpc>
              <a:spcBef>
                <a:spcPts val="0"/>
              </a:spcBef>
              <a:buNone/>
              <a:defRPr b="1" i="0" sz="1600">
                <a:solidFill>
                  <a:schemeClr val="accent1"/>
                </a:solidFill>
                <a:latin typeface="Arial"/>
                <a:ea typeface="Arial"/>
                <a:cs typeface="Arial"/>
                <a:sym typeface="Arial"/>
              </a:defRPr>
            </a:lvl1pPr>
            <a:lvl2pPr indent="0" lvl="1" marL="186690" marR="0" rtl="0" algn="l">
              <a:lnSpc>
                <a:spcPct val="82812"/>
              </a:lnSpc>
              <a:spcBef>
                <a:spcPts val="0"/>
              </a:spcBef>
              <a:buNone/>
              <a:defRPr b="1" i="0" sz="1600">
                <a:solidFill>
                  <a:schemeClr val="accent1"/>
                </a:solidFill>
                <a:latin typeface="Arial"/>
                <a:ea typeface="Arial"/>
                <a:cs typeface="Arial"/>
                <a:sym typeface="Arial"/>
              </a:defRPr>
            </a:lvl2pPr>
            <a:lvl3pPr indent="0" lvl="2" marL="186690" marR="0" rtl="0" algn="l">
              <a:lnSpc>
                <a:spcPct val="82812"/>
              </a:lnSpc>
              <a:spcBef>
                <a:spcPts val="0"/>
              </a:spcBef>
              <a:buNone/>
              <a:defRPr b="1" i="0" sz="1600">
                <a:solidFill>
                  <a:schemeClr val="accent1"/>
                </a:solidFill>
                <a:latin typeface="Arial"/>
                <a:ea typeface="Arial"/>
                <a:cs typeface="Arial"/>
                <a:sym typeface="Arial"/>
              </a:defRPr>
            </a:lvl3pPr>
            <a:lvl4pPr indent="0" lvl="3" marL="186690" marR="0" rtl="0" algn="l">
              <a:lnSpc>
                <a:spcPct val="82812"/>
              </a:lnSpc>
              <a:spcBef>
                <a:spcPts val="0"/>
              </a:spcBef>
              <a:buNone/>
              <a:defRPr b="1" i="0" sz="1600">
                <a:solidFill>
                  <a:schemeClr val="accent1"/>
                </a:solidFill>
                <a:latin typeface="Arial"/>
                <a:ea typeface="Arial"/>
                <a:cs typeface="Arial"/>
                <a:sym typeface="Arial"/>
              </a:defRPr>
            </a:lvl4pPr>
            <a:lvl5pPr indent="0" lvl="4" marL="186690" marR="0" rtl="0" algn="l">
              <a:lnSpc>
                <a:spcPct val="82812"/>
              </a:lnSpc>
              <a:spcBef>
                <a:spcPts val="0"/>
              </a:spcBef>
              <a:buNone/>
              <a:defRPr b="1" i="0" sz="1600">
                <a:solidFill>
                  <a:schemeClr val="accent1"/>
                </a:solidFill>
                <a:latin typeface="Arial"/>
                <a:ea typeface="Arial"/>
                <a:cs typeface="Arial"/>
                <a:sym typeface="Arial"/>
              </a:defRPr>
            </a:lvl5pPr>
            <a:lvl6pPr indent="0" lvl="5" marL="186690" marR="0" rtl="0" algn="l">
              <a:lnSpc>
                <a:spcPct val="82812"/>
              </a:lnSpc>
              <a:spcBef>
                <a:spcPts val="0"/>
              </a:spcBef>
              <a:buNone/>
              <a:defRPr b="1" i="0" sz="1600">
                <a:solidFill>
                  <a:schemeClr val="accent1"/>
                </a:solidFill>
                <a:latin typeface="Arial"/>
                <a:ea typeface="Arial"/>
                <a:cs typeface="Arial"/>
                <a:sym typeface="Arial"/>
              </a:defRPr>
            </a:lvl6pPr>
            <a:lvl7pPr indent="0" lvl="6" marL="186690" marR="0" rtl="0" algn="l">
              <a:lnSpc>
                <a:spcPct val="82812"/>
              </a:lnSpc>
              <a:spcBef>
                <a:spcPts val="0"/>
              </a:spcBef>
              <a:buNone/>
              <a:defRPr b="1" i="0" sz="1600">
                <a:solidFill>
                  <a:schemeClr val="accent1"/>
                </a:solidFill>
                <a:latin typeface="Arial"/>
                <a:ea typeface="Arial"/>
                <a:cs typeface="Arial"/>
                <a:sym typeface="Arial"/>
              </a:defRPr>
            </a:lvl7pPr>
            <a:lvl8pPr indent="0" lvl="7" marL="186690" marR="0" rtl="0" algn="l">
              <a:lnSpc>
                <a:spcPct val="82812"/>
              </a:lnSpc>
              <a:spcBef>
                <a:spcPts val="0"/>
              </a:spcBef>
              <a:buNone/>
              <a:defRPr b="1" i="0" sz="1600">
                <a:solidFill>
                  <a:schemeClr val="accent1"/>
                </a:solidFill>
                <a:latin typeface="Arial"/>
                <a:ea typeface="Arial"/>
                <a:cs typeface="Arial"/>
                <a:sym typeface="Arial"/>
              </a:defRPr>
            </a:lvl8pPr>
            <a:lvl9pPr indent="0" lvl="8" marL="186690" marR="0" rtl="0" algn="l">
              <a:lnSpc>
                <a:spcPct val="82812"/>
              </a:lnSpc>
              <a:spcBef>
                <a:spcPts val="0"/>
              </a:spcBef>
              <a:buNone/>
              <a:defRPr b="1" i="0" sz="1600">
                <a:solidFill>
                  <a:schemeClr val="accent1"/>
                </a:solidFill>
                <a:latin typeface="Arial"/>
                <a:ea typeface="Arial"/>
                <a:cs typeface="Arial"/>
                <a:sym typeface="Arial"/>
              </a:defRPr>
            </a:lvl9pPr>
          </a:lstStyle>
          <a:p>
            <a:pPr indent="0" lvl="0" marL="186690" rtl="0" algn="l">
              <a:spcBef>
                <a:spcPts val="0"/>
              </a:spcBef>
              <a:spcAft>
                <a:spcPts val="0"/>
              </a:spcAft>
              <a:buNone/>
            </a:pPr>
            <a:fld id="{00000000-1234-1234-1234-123412341234}" type="slidenum">
              <a:rPr lang="fr-FR"/>
              <a:t>‹#›</a:t>
            </a:fld>
            <a:endParaRPr/>
          </a:p>
        </p:txBody>
      </p:sp>
      <p:sp>
        <p:nvSpPr>
          <p:cNvPr id="101" name="Google Shape;101;p49"/>
          <p:cNvSpPr txBox="1"/>
          <p:nvPr/>
        </p:nvSpPr>
        <p:spPr>
          <a:xfrm>
            <a:off x="3150700" y="7319964"/>
            <a:ext cx="5580376" cy="242885"/>
          </a:xfrm>
          <a:prstGeom prst="rect">
            <a:avLst/>
          </a:prstGeom>
          <a:noFill/>
          <a:ln>
            <a:noFill/>
          </a:ln>
        </p:spPr>
        <p:txBody>
          <a:bodyPr anchorCtr="0" anchor="t" bIns="0" lIns="0" spcFirstLastPara="1" rIns="0" wrap="square" tIns="0">
            <a:noAutofit/>
          </a:bodyPr>
          <a:lstStyle/>
          <a:p>
            <a:pPr indent="0" lvl="0" marL="10793" marR="0" rtl="0" algn="l">
              <a:lnSpc>
                <a:spcPct val="132299"/>
              </a:lnSpc>
              <a:spcBef>
                <a:spcPts val="0"/>
              </a:spcBef>
              <a:spcAft>
                <a:spcPts val="0"/>
              </a:spcAft>
              <a:buClr>
                <a:schemeClr val="accent1"/>
              </a:buClr>
              <a:buSzPts val="1000"/>
              <a:buFont typeface="Arial"/>
              <a:buNone/>
            </a:pPr>
            <a:r>
              <a:rPr b="1" i="0" lang="fr-FR" sz="1000" u="none" cap="none" strike="noStrike">
                <a:solidFill>
                  <a:schemeClr val="accent1"/>
                </a:solidFill>
                <a:latin typeface="Arial"/>
                <a:ea typeface="Arial"/>
                <a:cs typeface="Arial"/>
                <a:sym typeface="Arial"/>
              </a:rPr>
              <a:t>© 2022-2023 – ESPRIT – ARCHITECTURE DES SI II SPRING – Spring Data JPA – 1ere Entité</a:t>
            </a:r>
            <a:endParaRPr b="1" i="0" sz="1000"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Blank" showMasterSp="0">
  <p:cSld name="11_Blank">
    <p:spTree>
      <p:nvGrpSpPr>
        <p:cNvPr id="102" name="Shape 102"/>
        <p:cNvGrpSpPr/>
        <p:nvPr/>
      </p:nvGrpSpPr>
      <p:grpSpPr>
        <a:xfrm>
          <a:off x="0" y="0"/>
          <a:ext cx="0" cy="0"/>
          <a:chOff x="0" y="0"/>
          <a:chExt cx="0" cy="0"/>
        </a:xfrm>
      </p:grpSpPr>
      <p:sp>
        <p:nvSpPr>
          <p:cNvPr id="103" name="Google Shape;103;p50"/>
          <p:cNvSpPr/>
          <p:nvPr/>
        </p:nvSpPr>
        <p:spPr>
          <a:xfrm>
            <a:off x="0" y="7226723"/>
            <a:ext cx="10693400" cy="336127"/>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104" name="Google Shape;104;p50"/>
          <p:cNvSpPr/>
          <p:nvPr/>
        </p:nvSpPr>
        <p:spPr>
          <a:xfrm>
            <a:off x="0" y="0"/>
            <a:ext cx="10693400" cy="1260475"/>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105" name="Google Shape;105;p50"/>
          <p:cNvSpPr/>
          <p:nvPr/>
        </p:nvSpPr>
        <p:spPr>
          <a:xfrm>
            <a:off x="0" y="1209657"/>
            <a:ext cx="10693400" cy="60120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106" name="Google Shape;106;p50"/>
          <p:cNvSpPr txBox="1"/>
          <p:nvPr>
            <p:ph type="title"/>
          </p:nvPr>
        </p:nvSpPr>
        <p:spPr>
          <a:xfrm>
            <a:off x="448530" y="40896"/>
            <a:ext cx="9796341" cy="108120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529">
                <a:solidFill>
                  <a:schemeClr val="dk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50"/>
          <p:cNvSpPr txBox="1"/>
          <p:nvPr>
            <p:ph idx="1" type="body"/>
          </p:nvPr>
        </p:nvSpPr>
        <p:spPr>
          <a:xfrm>
            <a:off x="1" y="1260475"/>
            <a:ext cx="10693400" cy="47519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3088">
                <a:solidFill>
                  <a:schemeClr val="dk1"/>
                </a:solidFill>
                <a:latin typeface="Century Gothic"/>
                <a:ea typeface="Century Gothic"/>
                <a:cs typeface="Century Gothic"/>
                <a:sym typeface="Century Gothic"/>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50"/>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lvl1pPr indent="0" lvl="0" marL="186690" marR="0" rtl="0" algn="l">
              <a:lnSpc>
                <a:spcPct val="82812"/>
              </a:lnSpc>
              <a:spcBef>
                <a:spcPts val="0"/>
              </a:spcBef>
              <a:buNone/>
              <a:defRPr b="1" i="0" sz="1600">
                <a:solidFill>
                  <a:schemeClr val="accent1"/>
                </a:solidFill>
                <a:latin typeface="Arial"/>
                <a:ea typeface="Arial"/>
                <a:cs typeface="Arial"/>
                <a:sym typeface="Arial"/>
              </a:defRPr>
            </a:lvl1pPr>
            <a:lvl2pPr indent="0" lvl="1" marL="186690" marR="0" rtl="0" algn="l">
              <a:lnSpc>
                <a:spcPct val="82812"/>
              </a:lnSpc>
              <a:spcBef>
                <a:spcPts val="0"/>
              </a:spcBef>
              <a:buNone/>
              <a:defRPr b="1" i="0" sz="1600">
                <a:solidFill>
                  <a:schemeClr val="accent1"/>
                </a:solidFill>
                <a:latin typeface="Arial"/>
                <a:ea typeface="Arial"/>
                <a:cs typeface="Arial"/>
                <a:sym typeface="Arial"/>
              </a:defRPr>
            </a:lvl2pPr>
            <a:lvl3pPr indent="0" lvl="2" marL="186690" marR="0" rtl="0" algn="l">
              <a:lnSpc>
                <a:spcPct val="82812"/>
              </a:lnSpc>
              <a:spcBef>
                <a:spcPts val="0"/>
              </a:spcBef>
              <a:buNone/>
              <a:defRPr b="1" i="0" sz="1600">
                <a:solidFill>
                  <a:schemeClr val="accent1"/>
                </a:solidFill>
                <a:latin typeface="Arial"/>
                <a:ea typeface="Arial"/>
                <a:cs typeface="Arial"/>
                <a:sym typeface="Arial"/>
              </a:defRPr>
            </a:lvl3pPr>
            <a:lvl4pPr indent="0" lvl="3" marL="186690" marR="0" rtl="0" algn="l">
              <a:lnSpc>
                <a:spcPct val="82812"/>
              </a:lnSpc>
              <a:spcBef>
                <a:spcPts val="0"/>
              </a:spcBef>
              <a:buNone/>
              <a:defRPr b="1" i="0" sz="1600">
                <a:solidFill>
                  <a:schemeClr val="accent1"/>
                </a:solidFill>
                <a:latin typeface="Arial"/>
                <a:ea typeface="Arial"/>
                <a:cs typeface="Arial"/>
                <a:sym typeface="Arial"/>
              </a:defRPr>
            </a:lvl4pPr>
            <a:lvl5pPr indent="0" lvl="4" marL="186690" marR="0" rtl="0" algn="l">
              <a:lnSpc>
                <a:spcPct val="82812"/>
              </a:lnSpc>
              <a:spcBef>
                <a:spcPts val="0"/>
              </a:spcBef>
              <a:buNone/>
              <a:defRPr b="1" i="0" sz="1600">
                <a:solidFill>
                  <a:schemeClr val="accent1"/>
                </a:solidFill>
                <a:latin typeface="Arial"/>
                <a:ea typeface="Arial"/>
                <a:cs typeface="Arial"/>
                <a:sym typeface="Arial"/>
              </a:defRPr>
            </a:lvl5pPr>
            <a:lvl6pPr indent="0" lvl="5" marL="186690" marR="0" rtl="0" algn="l">
              <a:lnSpc>
                <a:spcPct val="82812"/>
              </a:lnSpc>
              <a:spcBef>
                <a:spcPts val="0"/>
              </a:spcBef>
              <a:buNone/>
              <a:defRPr b="1" i="0" sz="1600">
                <a:solidFill>
                  <a:schemeClr val="accent1"/>
                </a:solidFill>
                <a:latin typeface="Arial"/>
                <a:ea typeface="Arial"/>
                <a:cs typeface="Arial"/>
                <a:sym typeface="Arial"/>
              </a:defRPr>
            </a:lvl6pPr>
            <a:lvl7pPr indent="0" lvl="6" marL="186690" marR="0" rtl="0" algn="l">
              <a:lnSpc>
                <a:spcPct val="82812"/>
              </a:lnSpc>
              <a:spcBef>
                <a:spcPts val="0"/>
              </a:spcBef>
              <a:buNone/>
              <a:defRPr b="1" i="0" sz="1600">
                <a:solidFill>
                  <a:schemeClr val="accent1"/>
                </a:solidFill>
                <a:latin typeface="Arial"/>
                <a:ea typeface="Arial"/>
                <a:cs typeface="Arial"/>
                <a:sym typeface="Arial"/>
              </a:defRPr>
            </a:lvl7pPr>
            <a:lvl8pPr indent="0" lvl="7" marL="186690" marR="0" rtl="0" algn="l">
              <a:lnSpc>
                <a:spcPct val="82812"/>
              </a:lnSpc>
              <a:spcBef>
                <a:spcPts val="0"/>
              </a:spcBef>
              <a:buNone/>
              <a:defRPr b="1" i="0" sz="1600">
                <a:solidFill>
                  <a:schemeClr val="accent1"/>
                </a:solidFill>
                <a:latin typeface="Arial"/>
                <a:ea typeface="Arial"/>
                <a:cs typeface="Arial"/>
                <a:sym typeface="Arial"/>
              </a:defRPr>
            </a:lvl8pPr>
            <a:lvl9pPr indent="0" lvl="8" marL="186690" marR="0" rtl="0" algn="l">
              <a:lnSpc>
                <a:spcPct val="82812"/>
              </a:lnSpc>
              <a:spcBef>
                <a:spcPts val="0"/>
              </a:spcBef>
              <a:buNone/>
              <a:defRPr b="1" i="0" sz="1600">
                <a:solidFill>
                  <a:schemeClr val="accent1"/>
                </a:solidFill>
                <a:latin typeface="Arial"/>
                <a:ea typeface="Arial"/>
                <a:cs typeface="Arial"/>
                <a:sym typeface="Arial"/>
              </a:defRPr>
            </a:lvl9pPr>
          </a:lstStyle>
          <a:p>
            <a:pPr indent="0" lvl="0" marL="186690" rtl="0" algn="l">
              <a:spcBef>
                <a:spcPts val="0"/>
              </a:spcBef>
              <a:spcAft>
                <a:spcPts val="0"/>
              </a:spcAft>
              <a:buNone/>
            </a:pPr>
            <a:fld id="{00000000-1234-1234-1234-123412341234}" type="slidenum">
              <a:rPr lang="fr-FR"/>
              <a:t>‹#›</a:t>
            </a:fld>
            <a:endParaRPr/>
          </a:p>
        </p:txBody>
      </p:sp>
      <p:sp>
        <p:nvSpPr>
          <p:cNvPr id="109" name="Google Shape;109;p50"/>
          <p:cNvSpPr txBox="1"/>
          <p:nvPr/>
        </p:nvSpPr>
        <p:spPr>
          <a:xfrm>
            <a:off x="3150700" y="7319965"/>
            <a:ext cx="5868408" cy="166712"/>
          </a:xfrm>
          <a:prstGeom prst="rect">
            <a:avLst/>
          </a:prstGeom>
          <a:noFill/>
          <a:ln>
            <a:noFill/>
          </a:ln>
        </p:spPr>
        <p:txBody>
          <a:bodyPr anchorCtr="0" anchor="t" bIns="0" lIns="0" spcFirstLastPara="1" rIns="0" wrap="square" tIns="0">
            <a:noAutofit/>
          </a:bodyPr>
          <a:lstStyle/>
          <a:p>
            <a:pPr indent="0" lvl="0" marL="10793" marR="0" rtl="0" algn="l">
              <a:lnSpc>
                <a:spcPct val="132299"/>
              </a:lnSpc>
              <a:spcBef>
                <a:spcPts val="0"/>
              </a:spcBef>
              <a:spcAft>
                <a:spcPts val="0"/>
              </a:spcAft>
              <a:buClr>
                <a:schemeClr val="accent1"/>
              </a:buClr>
              <a:buSzPts val="1000"/>
              <a:buFont typeface="Arial"/>
              <a:buNone/>
            </a:pPr>
            <a:r>
              <a:rPr b="1" i="0" lang="fr-FR" sz="1000" u="none" cap="none" strike="noStrike">
                <a:solidFill>
                  <a:schemeClr val="accent1"/>
                </a:solidFill>
                <a:latin typeface="Arial"/>
                <a:ea typeface="Arial"/>
                <a:cs typeface="Arial"/>
                <a:sym typeface="Arial"/>
              </a:rPr>
              <a:t>© 2022-2023 – ESPRIT – ARCHITECTURE DES SI II SPRING – Spring Data JPA – 1ere Entité</a:t>
            </a:r>
            <a:endParaRPr b="1" i="0" sz="1000"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Blank" showMasterSp="0">
  <p:cSld name="12_Blank">
    <p:spTree>
      <p:nvGrpSpPr>
        <p:cNvPr id="110" name="Shape 110"/>
        <p:cNvGrpSpPr/>
        <p:nvPr/>
      </p:nvGrpSpPr>
      <p:grpSpPr>
        <a:xfrm>
          <a:off x="0" y="0"/>
          <a:ext cx="0" cy="0"/>
          <a:chOff x="0" y="0"/>
          <a:chExt cx="0" cy="0"/>
        </a:xfrm>
      </p:grpSpPr>
      <p:sp>
        <p:nvSpPr>
          <p:cNvPr id="111" name="Google Shape;111;p51"/>
          <p:cNvSpPr/>
          <p:nvPr/>
        </p:nvSpPr>
        <p:spPr>
          <a:xfrm>
            <a:off x="0" y="7226723"/>
            <a:ext cx="10693400" cy="336127"/>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112" name="Google Shape;112;p51"/>
          <p:cNvSpPr/>
          <p:nvPr/>
        </p:nvSpPr>
        <p:spPr>
          <a:xfrm>
            <a:off x="0" y="0"/>
            <a:ext cx="10693400" cy="1260475"/>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113" name="Google Shape;113;p51"/>
          <p:cNvSpPr/>
          <p:nvPr/>
        </p:nvSpPr>
        <p:spPr>
          <a:xfrm>
            <a:off x="0" y="1209657"/>
            <a:ext cx="10693400" cy="60120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114" name="Google Shape;114;p51"/>
          <p:cNvSpPr txBox="1"/>
          <p:nvPr>
            <p:ph type="title"/>
          </p:nvPr>
        </p:nvSpPr>
        <p:spPr>
          <a:xfrm>
            <a:off x="448530" y="40896"/>
            <a:ext cx="9796341" cy="108120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529">
                <a:solidFill>
                  <a:schemeClr val="dk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51"/>
          <p:cNvSpPr txBox="1"/>
          <p:nvPr>
            <p:ph idx="1" type="body"/>
          </p:nvPr>
        </p:nvSpPr>
        <p:spPr>
          <a:xfrm>
            <a:off x="1" y="1260475"/>
            <a:ext cx="10693400" cy="47519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3088">
                <a:solidFill>
                  <a:schemeClr val="dk1"/>
                </a:solidFill>
                <a:latin typeface="Century Gothic"/>
                <a:ea typeface="Century Gothic"/>
                <a:cs typeface="Century Gothic"/>
                <a:sym typeface="Century Gothic"/>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6" name="Google Shape;116;p51"/>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lvl1pPr indent="0" lvl="0" marL="186690" marR="0" rtl="0" algn="l">
              <a:lnSpc>
                <a:spcPct val="82812"/>
              </a:lnSpc>
              <a:spcBef>
                <a:spcPts val="0"/>
              </a:spcBef>
              <a:buNone/>
              <a:defRPr b="1" i="0" sz="1600">
                <a:solidFill>
                  <a:schemeClr val="accent1"/>
                </a:solidFill>
                <a:latin typeface="Arial"/>
                <a:ea typeface="Arial"/>
                <a:cs typeface="Arial"/>
                <a:sym typeface="Arial"/>
              </a:defRPr>
            </a:lvl1pPr>
            <a:lvl2pPr indent="0" lvl="1" marL="186690" marR="0" rtl="0" algn="l">
              <a:lnSpc>
                <a:spcPct val="82812"/>
              </a:lnSpc>
              <a:spcBef>
                <a:spcPts val="0"/>
              </a:spcBef>
              <a:buNone/>
              <a:defRPr b="1" i="0" sz="1600">
                <a:solidFill>
                  <a:schemeClr val="accent1"/>
                </a:solidFill>
                <a:latin typeface="Arial"/>
                <a:ea typeface="Arial"/>
                <a:cs typeface="Arial"/>
                <a:sym typeface="Arial"/>
              </a:defRPr>
            </a:lvl2pPr>
            <a:lvl3pPr indent="0" lvl="2" marL="186690" marR="0" rtl="0" algn="l">
              <a:lnSpc>
                <a:spcPct val="82812"/>
              </a:lnSpc>
              <a:spcBef>
                <a:spcPts val="0"/>
              </a:spcBef>
              <a:buNone/>
              <a:defRPr b="1" i="0" sz="1600">
                <a:solidFill>
                  <a:schemeClr val="accent1"/>
                </a:solidFill>
                <a:latin typeface="Arial"/>
                <a:ea typeface="Arial"/>
                <a:cs typeface="Arial"/>
                <a:sym typeface="Arial"/>
              </a:defRPr>
            </a:lvl3pPr>
            <a:lvl4pPr indent="0" lvl="3" marL="186690" marR="0" rtl="0" algn="l">
              <a:lnSpc>
                <a:spcPct val="82812"/>
              </a:lnSpc>
              <a:spcBef>
                <a:spcPts val="0"/>
              </a:spcBef>
              <a:buNone/>
              <a:defRPr b="1" i="0" sz="1600">
                <a:solidFill>
                  <a:schemeClr val="accent1"/>
                </a:solidFill>
                <a:latin typeface="Arial"/>
                <a:ea typeface="Arial"/>
                <a:cs typeface="Arial"/>
                <a:sym typeface="Arial"/>
              </a:defRPr>
            </a:lvl4pPr>
            <a:lvl5pPr indent="0" lvl="4" marL="186690" marR="0" rtl="0" algn="l">
              <a:lnSpc>
                <a:spcPct val="82812"/>
              </a:lnSpc>
              <a:spcBef>
                <a:spcPts val="0"/>
              </a:spcBef>
              <a:buNone/>
              <a:defRPr b="1" i="0" sz="1600">
                <a:solidFill>
                  <a:schemeClr val="accent1"/>
                </a:solidFill>
                <a:latin typeface="Arial"/>
                <a:ea typeface="Arial"/>
                <a:cs typeface="Arial"/>
                <a:sym typeface="Arial"/>
              </a:defRPr>
            </a:lvl5pPr>
            <a:lvl6pPr indent="0" lvl="5" marL="186690" marR="0" rtl="0" algn="l">
              <a:lnSpc>
                <a:spcPct val="82812"/>
              </a:lnSpc>
              <a:spcBef>
                <a:spcPts val="0"/>
              </a:spcBef>
              <a:buNone/>
              <a:defRPr b="1" i="0" sz="1600">
                <a:solidFill>
                  <a:schemeClr val="accent1"/>
                </a:solidFill>
                <a:latin typeface="Arial"/>
                <a:ea typeface="Arial"/>
                <a:cs typeface="Arial"/>
                <a:sym typeface="Arial"/>
              </a:defRPr>
            </a:lvl6pPr>
            <a:lvl7pPr indent="0" lvl="6" marL="186690" marR="0" rtl="0" algn="l">
              <a:lnSpc>
                <a:spcPct val="82812"/>
              </a:lnSpc>
              <a:spcBef>
                <a:spcPts val="0"/>
              </a:spcBef>
              <a:buNone/>
              <a:defRPr b="1" i="0" sz="1600">
                <a:solidFill>
                  <a:schemeClr val="accent1"/>
                </a:solidFill>
                <a:latin typeface="Arial"/>
                <a:ea typeface="Arial"/>
                <a:cs typeface="Arial"/>
                <a:sym typeface="Arial"/>
              </a:defRPr>
            </a:lvl7pPr>
            <a:lvl8pPr indent="0" lvl="7" marL="186690" marR="0" rtl="0" algn="l">
              <a:lnSpc>
                <a:spcPct val="82812"/>
              </a:lnSpc>
              <a:spcBef>
                <a:spcPts val="0"/>
              </a:spcBef>
              <a:buNone/>
              <a:defRPr b="1" i="0" sz="1600">
                <a:solidFill>
                  <a:schemeClr val="accent1"/>
                </a:solidFill>
                <a:latin typeface="Arial"/>
                <a:ea typeface="Arial"/>
                <a:cs typeface="Arial"/>
                <a:sym typeface="Arial"/>
              </a:defRPr>
            </a:lvl8pPr>
            <a:lvl9pPr indent="0" lvl="8" marL="186690" marR="0" rtl="0" algn="l">
              <a:lnSpc>
                <a:spcPct val="82812"/>
              </a:lnSpc>
              <a:spcBef>
                <a:spcPts val="0"/>
              </a:spcBef>
              <a:buNone/>
              <a:defRPr b="1" i="0" sz="1600">
                <a:solidFill>
                  <a:schemeClr val="accent1"/>
                </a:solidFill>
                <a:latin typeface="Arial"/>
                <a:ea typeface="Arial"/>
                <a:cs typeface="Arial"/>
                <a:sym typeface="Arial"/>
              </a:defRPr>
            </a:lvl9pPr>
          </a:lstStyle>
          <a:p>
            <a:pPr indent="0" lvl="0" marL="186690" rtl="0" algn="l">
              <a:spcBef>
                <a:spcPts val="0"/>
              </a:spcBef>
              <a:spcAft>
                <a:spcPts val="0"/>
              </a:spcAft>
              <a:buNone/>
            </a:pPr>
            <a:fld id="{00000000-1234-1234-1234-123412341234}" type="slidenum">
              <a:rPr lang="fr-FR"/>
              <a:t>‹#›</a:t>
            </a:fld>
            <a:endParaRPr/>
          </a:p>
        </p:txBody>
      </p:sp>
      <p:sp>
        <p:nvSpPr>
          <p:cNvPr id="117" name="Google Shape;117;p51"/>
          <p:cNvSpPr txBox="1"/>
          <p:nvPr/>
        </p:nvSpPr>
        <p:spPr>
          <a:xfrm>
            <a:off x="3150700" y="7319965"/>
            <a:ext cx="5580376" cy="166712"/>
          </a:xfrm>
          <a:prstGeom prst="rect">
            <a:avLst/>
          </a:prstGeom>
          <a:noFill/>
          <a:ln>
            <a:noFill/>
          </a:ln>
        </p:spPr>
        <p:txBody>
          <a:bodyPr anchorCtr="0" anchor="t" bIns="0" lIns="0" spcFirstLastPara="1" rIns="0" wrap="square" tIns="0">
            <a:noAutofit/>
          </a:bodyPr>
          <a:lstStyle/>
          <a:p>
            <a:pPr indent="0" lvl="0" marL="10793" marR="0" rtl="0" algn="l">
              <a:lnSpc>
                <a:spcPct val="132299"/>
              </a:lnSpc>
              <a:spcBef>
                <a:spcPts val="0"/>
              </a:spcBef>
              <a:spcAft>
                <a:spcPts val="0"/>
              </a:spcAft>
              <a:buClr>
                <a:schemeClr val="accent1"/>
              </a:buClr>
              <a:buSzPts val="1000"/>
              <a:buFont typeface="Arial"/>
              <a:buNone/>
            </a:pPr>
            <a:r>
              <a:rPr b="1" i="0" lang="fr-FR" sz="1000" u="none" cap="none" strike="noStrike">
                <a:solidFill>
                  <a:schemeClr val="accent1"/>
                </a:solidFill>
                <a:latin typeface="Arial"/>
                <a:ea typeface="Arial"/>
                <a:cs typeface="Arial"/>
                <a:sym typeface="Arial"/>
              </a:rPr>
              <a:t>© 2022-2023 – ESPRIT – ARCHITECTURE DES SI II SPRING – Spring Data JPA – 1ere Entité</a:t>
            </a:r>
            <a:endParaRPr b="1" i="0" sz="1000"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Blank" showMasterSp="0">
  <p:cSld name="13_Blank">
    <p:spTree>
      <p:nvGrpSpPr>
        <p:cNvPr id="118" name="Shape 118"/>
        <p:cNvGrpSpPr/>
        <p:nvPr/>
      </p:nvGrpSpPr>
      <p:grpSpPr>
        <a:xfrm>
          <a:off x="0" y="0"/>
          <a:ext cx="0" cy="0"/>
          <a:chOff x="0" y="0"/>
          <a:chExt cx="0" cy="0"/>
        </a:xfrm>
      </p:grpSpPr>
      <p:sp>
        <p:nvSpPr>
          <p:cNvPr id="119" name="Google Shape;119;p52"/>
          <p:cNvSpPr/>
          <p:nvPr/>
        </p:nvSpPr>
        <p:spPr>
          <a:xfrm>
            <a:off x="0" y="7226723"/>
            <a:ext cx="10693400" cy="336127"/>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120" name="Google Shape;120;p52"/>
          <p:cNvSpPr/>
          <p:nvPr/>
        </p:nvSpPr>
        <p:spPr>
          <a:xfrm>
            <a:off x="0" y="0"/>
            <a:ext cx="10693400" cy="1260475"/>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121" name="Google Shape;121;p52"/>
          <p:cNvSpPr/>
          <p:nvPr/>
        </p:nvSpPr>
        <p:spPr>
          <a:xfrm>
            <a:off x="0" y="1209657"/>
            <a:ext cx="10693400" cy="60120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122" name="Google Shape;122;p52"/>
          <p:cNvSpPr txBox="1"/>
          <p:nvPr>
            <p:ph type="title"/>
          </p:nvPr>
        </p:nvSpPr>
        <p:spPr>
          <a:xfrm>
            <a:off x="448530" y="40896"/>
            <a:ext cx="9796341" cy="108120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529">
                <a:solidFill>
                  <a:schemeClr val="dk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52"/>
          <p:cNvSpPr txBox="1"/>
          <p:nvPr>
            <p:ph idx="1" type="body"/>
          </p:nvPr>
        </p:nvSpPr>
        <p:spPr>
          <a:xfrm>
            <a:off x="1" y="1260475"/>
            <a:ext cx="10693400" cy="47519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3088">
                <a:solidFill>
                  <a:schemeClr val="dk1"/>
                </a:solidFill>
                <a:latin typeface="Century Gothic"/>
                <a:ea typeface="Century Gothic"/>
                <a:cs typeface="Century Gothic"/>
                <a:sym typeface="Century Gothic"/>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4" name="Google Shape;124;p52"/>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lvl1pPr indent="0" lvl="0" marL="186690" marR="0" rtl="0" algn="l">
              <a:lnSpc>
                <a:spcPct val="82812"/>
              </a:lnSpc>
              <a:spcBef>
                <a:spcPts val="0"/>
              </a:spcBef>
              <a:buNone/>
              <a:defRPr b="1" i="0" sz="1600">
                <a:solidFill>
                  <a:schemeClr val="accent1"/>
                </a:solidFill>
                <a:latin typeface="Arial"/>
                <a:ea typeface="Arial"/>
                <a:cs typeface="Arial"/>
                <a:sym typeface="Arial"/>
              </a:defRPr>
            </a:lvl1pPr>
            <a:lvl2pPr indent="0" lvl="1" marL="186690" marR="0" rtl="0" algn="l">
              <a:lnSpc>
                <a:spcPct val="82812"/>
              </a:lnSpc>
              <a:spcBef>
                <a:spcPts val="0"/>
              </a:spcBef>
              <a:buNone/>
              <a:defRPr b="1" i="0" sz="1600">
                <a:solidFill>
                  <a:schemeClr val="accent1"/>
                </a:solidFill>
                <a:latin typeface="Arial"/>
                <a:ea typeface="Arial"/>
                <a:cs typeface="Arial"/>
                <a:sym typeface="Arial"/>
              </a:defRPr>
            </a:lvl2pPr>
            <a:lvl3pPr indent="0" lvl="2" marL="186690" marR="0" rtl="0" algn="l">
              <a:lnSpc>
                <a:spcPct val="82812"/>
              </a:lnSpc>
              <a:spcBef>
                <a:spcPts val="0"/>
              </a:spcBef>
              <a:buNone/>
              <a:defRPr b="1" i="0" sz="1600">
                <a:solidFill>
                  <a:schemeClr val="accent1"/>
                </a:solidFill>
                <a:latin typeface="Arial"/>
                <a:ea typeface="Arial"/>
                <a:cs typeface="Arial"/>
                <a:sym typeface="Arial"/>
              </a:defRPr>
            </a:lvl3pPr>
            <a:lvl4pPr indent="0" lvl="3" marL="186690" marR="0" rtl="0" algn="l">
              <a:lnSpc>
                <a:spcPct val="82812"/>
              </a:lnSpc>
              <a:spcBef>
                <a:spcPts val="0"/>
              </a:spcBef>
              <a:buNone/>
              <a:defRPr b="1" i="0" sz="1600">
                <a:solidFill>
                  <a:schemeClr val="accent1"/>
                </a:solidFill>
                <a:latin typeface="Arial"/>
                <a:ea typeface="Arial"/>
                <a:cs typeface="Arial"/>
                <a:sym typeface="Arial"/>
              </a:defRPr>
            </a:lvl4pPr>
            <a:lvl5pPr indent="0" lvl="4" marL="186690" marR="0" rtl="0" algn="l">
              <a:lnSpc>
                <a:spcPct val="82812"/>
              </a:lnSpc>
              <a:spcBef>
                <a:spcPts val="0"/>
              </a:spcBef>
              <a:buNone/>
              <a:defRPr b="1" i="0" sz="1600">
                <a:solidFill>
                  <a:schemeClr val="accent1"/>
                </a:solidFill>
                <a:latin typeface="Arial"/>
                <a:ea typeface="Arial"/>
                <a:cs typeface="Arial"/>
                <a:sym typeface="Arial"/>
              </a:defRPr>
            </a:lvl5pPr>
            <a:lvl6pPr indent="0" lvl="5" marL="186690" marR="0" rtl="0" algn="l">
              <a:lnSpc>
                <a:spcPct val="82812"/>
              </a:lnSpc>
              <a:spcBef>
                <a:spcPts val="0"/>
              </a:spcBef>
              <a:buNone/>
              <a:defRPr b="1" i="0" sz="1600">
                <a:solidFill>
                  <a:schemeClr val="accent1"/>
                </a:solidFill>
                <a:latin typeface="Arial"/>
                <a:ea typeface="Arial"/>
                <a:cs typeface="Arial"/>
                <a:sym typeface="Arial"/>
              </a:defRPr>
            </a:lvl6pPr>
            <a:lvl7pPr indent="0" lvl="6" marL="186690" marR="0" rtl="0" algn="l">
              <a:lnSpc>
                <a:spcPct val="82812"/>
              </a:lnSpc>
              <a:spcBef>
                <a:spcPts val="0"/>
              </a:spcBef>
              <a:buNone/>
              <a:defRPr b="1" i="0" sz="1600">
                <a:solidFill>
                  <a:schemeClr val="accent1"/>
                </a:solidFill>
                <a:latin typeface="Arial"/>
                <a:ea typeface="Arial"/>
                <a:cs typeface="Arial"/>
                <a:sym typeface="Arial"/>
              </a:defRPr>
            </a:lvl7pPr>
            <a:lvl8pPr indent="0" lvl="7" marL="186690" marR="0" rtl="0" algn="l">
              <a:lnSpc>
                <a:spcPct val="82812"/>
              </a:lnSpc>
              <a:spcBef>
                <a:spcPts val="0"/>
              </a:spcBef>
              <a:buNone/>
              <a:defRPr b="1" i="0" sz="1600">
                <a:solidFill>
                  <a:schemeClr val="accent1"/>
                </a:solidFill>
                <a:latin typeface="Arial"/>
                <a:ea typeface="Arial"/>
                <a:cs typeface="Arial"/>
                <a:sym typeface="Arial"/>
              </a:defRPr>
            </a:lvl8pPr>
            <a:lvl9pPr indent="0" lvl="8" marL="186690" marR="0" rtl="0" algn="l">
              <a:lnSpc>
                <a:spcPct val="82812"/>
              </a:lnSpc>
              <a:spcBef>
                <a:spcPts val="0"/>
              </a:spcBef>
              <a:buNone/>
              <a:defRPr b="1" i="0" sz="1600">
                <a:solidFill>
                  <a:schemeClr val="accent1"/>
                </a:solidFill>
                <a:latin typeface="Arial"/>
                <a:ea typeface="Arial"/>
                <a:cs typeface="Arial"/>
                <a:sym typeface="Arial"/>
              </a:defRPr>
            </a:lvl9pPr>
          </a:lstStyle>
          <a:p>
            <a:pPr indent="0" lvl="0" marL="186690" rtl="0" algn="l">
              <a:spcBef>
                <a:spcPts val="0"/>
              </a:spcBef>
              <a:spcAft>
                <a:spcPts val="0"/>
              </a:spcAft>
              <a:buNone/>
            </a:pPr>
            <a:fld id="{00000000-1234-1234-1234-123412341234}" type="slidenum">
              <a:rPr lang="fr-FR"/>
              <a:t>‹#›</a:t>
            </a:fld>
            <a:endParaRPr/>
          </a:p>
        </p:txBody>
      </p:sp>
      <p:sp>
        <p:nvSpPr>
          <p:cNvPr id="125" name="Google Shape;125;p52"/>
          <p:cNvSpPr txBox="1"/>
          <p:nvPr/>
        </p:nvSpPr>
        <p:spPr>
          <a:xfrm>
            <a:off x="3150700" y="7319965"/>
            <a:ext cx="5940416" cy="166712"/>
          </a:xfrm>
          <a:prstGeom prst="rect">
            <a:avLst/>
          </a:prstGeom>
          <a:noFill/>
          <a:ln>
            <a:noFill/>
          </a:ln>
        </p:spPr>
        <p:txBody>
          <a:bodyPr anchorCtr="0" anchor="t" bIns="0" lIns="0" spcFirstLastPara="1" rIns="0" wrap="square" tIns="0">
            <a:noAutofit/>
          </a:bodyPr>
          <a:lstStyle/>
          <a:p>
            <a:pPr indent="0" lvl="0" marL="10793" marR="0" rtl="0" algn="l">
              <a:lnSpc>
                <a:spcPct val="132299"/>
              </a:lnSpc>
              <a:spcBef>
                <a:spcPts val="0"/>
              </a:spcBef>
              <a:spcAft>
                <a:spcPts val="0"/>
              </a:spcAft>
              <a:buClr>
                <a:schemeClr val="accent1"/>
              </a:buClr>
              <a:buSzPts val="1000"/>
              <a:buFont typeface="Arial"/>
              <a:buNone/>
            </a:pPr>
            <a:r>
              <a:rPr b="1" i="0" lang="fr-FR" sz="1000" u="none" cap="none" strike="noStrike">
                <a:solidFill>
                  <a:schemeClr val="accent1"/>
                </a:solidFill>
                <a:latin typeface="Arial"/>
                <a:ea typeface="Arial"/>
                <a:cs typeface="Arial"/>
                <a:sym typeface="Arial"/>
              </a:rPr>
              <a:t>© 2022-2023 – ESPRIT – ARCHITECTURE DES SI II SPRING – Spring Data JPA – 1ere Entité</a:t>
            </a:r>
            <a:endParaRPr b="1" i="0" sz="1000"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Blank" showMasterSp="0">
  <p:cSld name="14_Blank">
    <p:spTree>
      <p:nvGrpSpPr>
        <p:cNvPr id="126" name="Shape 126"/>
        <p:cNvGrpSpPr/>
        <p:nvPr/>
      </p:nvGrpSpPr>
      <p:grpSpPr>
        <a:xfrm>
          <a:off x="0" y="0"/>
          <a:ext cx="0" cy="0"/>
          <a:chOff x="0" y="0"/>
          <a:chExt cx="0" cy="0"/>
        </a:xfrm>
      </p:grpSpPr>
      <p:sp>
        <p:nvSpPr>
          <p:cNvPr id="127" name="Google Shape;127;p53"/>
          <p:cNvSpPr/>
          <p:nvPr/>
        </p:nvSpPr>
        <p:spPr>
          <a:xfrm>
            <a:off x="0" y="7226723"/>
            <a:ext cx="10693400" cy="336127"/>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128" name="Google Shape;128;p53"/>
          <p:cNvSpPr/>
          <p:nvPr/>
        </p:nvSpPr>
        <p:spPr>
          <a:xfrm>
            <a:off x="0" y="0"/>
            <a:ext cx="10693400" cy="1260475"/>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129" name="Google Shape;129;p53"/>
          <p:cNvSpPr/>
          <p:nvPr/>
        </p:nvSpPr>
        <p:spPr>
          <a:xfrm>
            <a:off x="0" y="1209657"/>
            <a:ext cx="10693400" cy="60120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130" name="Google Shape;130;p53"/>
          <p:cNvSpPr txBox="1"/>
          <p:nvPr>
            <p:ph type="title"/>
          </p:nvPr>
        </p:nvSpPr>
        <p:spPr>
          <a:xfrm>
            <a:off x="448530" y="40896"/>
            <a:ext cx="9796341" cy="108120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529">
                <a:solidFill>
                  <a:schemeClr val="dk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53"/>
          <p:cNvSpPr txBox="1"/>
          <p:nvPr>
            <p:ph idx="1" type="body"/>
          </p:nvPr>
        </p:nvSpPr>
        <p:spPr>
          <a:xfrm>
            <a:off x="1" y="1260475"/>
            <a:ext cx="10693400" cy="47519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3088">
                <a:solidFill>
                  <a:schemeClr val="dk1"/>
                </a:solidFill>
                <a:latin typeface="Century Gothic"/>
                <a:ea typeface="Century Gothic"/>
                <a:cs typeface="Century Gothic"/>
                <a:sym typeface="Century Gothic"/>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2" name="Google Shape;132;p53"/>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lvl1pPr indent="0" lvl="0" marL="186690" marR="0" rtl="0" algn="l">
              <a:lnSpc>
                <a:spcPct val="82812"/>
              </a:lnSpc>
              <a:spcBef>
                <a:spcPts val="0"/>
              </a:spcBef>
              <a:buNone/>
              <a:defRPr b="1" i="0" sz="1600">
                <a:solidFill>
                  <a:schemeClr val="accent1"/>
                </a:solidFill>
                <a:latin typeface="Arial"/>
                <a:ea typeface="Arial"/>
                <a:cs typeface="Arial"/>
                <a:sym typeface="Arial"/>
              </a:defRPr>
            </a:lvl1pPr>
            <a:lvl2pPr indent="0" lvl="1" marL="186690" marR="0" rtl="0" algn="l">
              <a:lnSpc>
                <a:spcPct val="82812"/>
              </a:lnSpc>
              <a:spcBef>
                <a:spcPts val="0"/>
              </a:spcBef>
              <a:buNone/>
              <a:defRPr b="1" i="0" sz="1600">
                <a:solidFill>
                  <a:schemeClr val="accent1"/>
                </a:solidFill>
                <a:latin typeface="Arial"/>
                <a:ea typeface="Arial"/>
                <a:cs typeface="Arial"/>
                <a:sym typeface="Arial"/>
              </a:defRPr>
            </a:lvl2pPr>
            <a:lvl3pPr indent="0" lvl="2" marL="186690" marR="0" rtl="0" algn="l">
              <a:lnSpc>
                <a:spcPct val="82812"/>
              </a:lnSpc>
              <a:spcBef>
                <a:spcPts val="0"/>
              </a:spcBef>
              <a:buNone/>
              <a:defRPr b="1" i="0" sz="1600">
                <a:solidFill>
                  <a:schemeClr val="accent1"/>
                </a:solidFill>
                <a:latin typeface="Arial"/>
                <a:ea typeface="Arial"/>
                <a:cs typeface="Arial"/>
                <a:sym typeface="Arial"/>
              </a:defRPr>
            </a:lvl3pPr>
            <a:lvl4pPr indent="0" lvl="3" marL="186690" marR="0" rtl="0" algn="l">
              <a:lnSpc>
                <a:spcPct val="82812"/>
              </a:lnSpc>
              <a:spcBef>
                <a:spcPts val="0"/>
              </a:spcBef>
              <a:buNone/>
              <a:defRPr b="1" i="0" sz="1600">
                <a:solidFill>
                  <a:schemeClr val="accent1"/>
                </a:solidFill>
                <a:latin typeface="Arial"/>
                <a:ea typeface="Arial"/>
                <a:cs typeface="Arial"/>
                <a:sym typeface="Arial"/>
              </a:defRPr>
            </a:lvl4pPr>
            <a:lvl5pPr indent="0" lvl="4" marL="186690" marR="0" rtl="0" algn="l">
              <a:lnSpc>
                <a:spcPct val="82812"/>
              </a:lnSpc>
              <a:spcBef>
                <a:spcPts val="0"/>
              </a:spcBef>
              <a:buNone/>
              <a:defRPr b="1" i="0" sz="1600">
                <a:solidFill>
                  <a:schemeClr val="accent1"/>
                </a:solidFill>
                <a:latin typeface="Arial"/>
                <a:ea typeface="Arial"/>
                <a:cs typeface="Arial"/>
                <a:sym typeface="Arial"/>
              </a:defRPr>
            </a:lvl5pPr>
            <a:lvl6pPr indent="0" lvl="5" marL="186690" marR="0" rtl="0" algn="l">
              <a:lnSpc>
                <a:spcPct val="82812"/>
              </a:lnSpc>
              <a:spcBef>
                <a:spcPts val="0"/>
              </a:spcBef>
              <a:buNone/>
              <a:defRPr b="1" i="0" sz="1600">
                <a:solidFill>
                  <a:schemeClr val="accent1"/>
                </a:solidFill>
                <a:latin typeface="Arial"/>
                <a:ea typeface="Arial"/>
                <a:cs typeface="Arial"/>
                <a:sym typeface="Arial"/>
              </a:defRPr>
            </a:lvl6pPr>
            <a:lvl7pPr indent="0" lvl="6" marL="186690" marR="0" rtl="0" algn="l">
              <a:lnSpc>
                <a:spcPct val="82812"/>
              </a:lnSpc>
              <a:spcBef>
                <a:spcPts val="0"/>
              </a:spcBef>
              <a:buNone/>
              <a:defRPr b="1" i="0" sz="1600">
                <a:solidFill>
                  <a:schemeClr val="accent1"/>
                </a:solidFill>
                <a:latin typeface="Arial"/>
                <a:ea typeface="Arial"/>
                <a:cs typeface="Arial"/>
                <a:sym typeface="Arial"/>
              </a:defRPr>
            </a:lvl7pPr>
            <a:lvl8pPr indent="0" lvl="7" marL="186690" marR="0" rtl="0" algn="l">
              <a:lnSpc>
                <a:spcPct val="82812"/>
              </a:lnSpc>
              <a:spcBef>
                <a:spcPts val="0"/>
              </a:spcBef>
              <a:buNone/>
              <a:defRPr b="1" i="0" sz="1600">
                <a:solidFill>
                  <a:schemeClr val="accent1"/>
                </a:solidFill>
                <a:latin typeface="Arial"/>
                <a:ea typeface="Arial"/>
                <a:cs typeface="Arial"/>
                <a:sym typeface="Arial"/>
              </a:defRPr>
            </a:lvl8pPr>
            <a:lvl9pPr indent="0" lvl="8" marL="186690" marR="0" rtl="0" algn="l">
              <a:lnSpc>
                <a:spcPct val="82812"/>
              </a:lnSpc>
              <a:spcBef>
                <a:spcPts val="0"/>
              </a:spcBef>
              <a:buNone/>
              <a:defRPr b="1" i="0" sz="1600">
                <a:solidFill>
                  <a:schemeClr val="accent1"/>
                </a:solidFill>
                <a:latin typeface="Arial"/>
                <a:ea typeface="Arial"/>
                <a:cs typeface="Arial"/>
                <a:sym typeface="Arial"/>
              </a:defRPr>
            </a:lvl9pPr>
          </a:lstStyle>
          <a:p>
            <a:pPr indent="0" lvl="0" marL="186690" rtl="0" algn="l">
              <a:spcBef>
                <a:spcPts val="0"/>
              </a:spcBef>
              <a:spcAft>
                <a:spcPts val="0"/>
              </a:spcAft>
              <a:buNone/>
            </a:pPr>
            <a:fld id="{00000000-1234-1234-1234-123412341234}" type="slidenum">
              <a:rPr lang="fr-FR"/>
              <a:t>‹#›</a:t>
            </a:fld>
            <a:endParaRPr/>
          </a:p>
        </p:txBody>
      </p:sp>
      <p:sp>
        <p:nvSpPr>
          <p:cNvPr id="133" name="Google Shape;133;p53"/>
          <p:cNvSpPr txBox="1"/>
          <p:nvPr/>
        </p:nvSpPr>
        <p:spPr>
          <a:xfrm>
            <a:off x="3150700" y="7319965"/>
            <a:ext cx="5940416" cy="166712"/>
          </a:xfrm>
          <a:prstGeom prst="rect">
            <a:avLst/>
          </a:prstGeom>
          <a:noFill/>
          <a:ln>
            <a:noFill/>
          </a:ln>
        </p:spPr>
        <p:txBody>
          <a:bodyPr anchorCtr="0" anchor="t" bIns="0" lIns="0" spcFirstLastPara="1" rIns="0" wrap="square" tIns="0">
            <a:noAutofit/>
          </a:bodyPr>
          <a:lstStyle/>
          <a:p>
            <a:pPr indent="0" lvl="0" marL="10793" marR="0" rtl="0" algn="l">
              <a:lnSpc>
                <a:spcPct val="132299"/>
              </a:lnSpc>
              <a:spcBef>
                <a:spcPts val="0"/>
              </a:spcBef>
              <a:spcAft>
                <a:spcPts val="0"/>
              </a:spcAft>
              <a:buClr>
                <a:schemeClr val="accent1"/>
              </a:buClr>
              <a:buSzPts val="1000"/>
              <a:buFont typeface="Arial"/>
              <a:buNone/>
            </a:pPr>
            <a:r>
              <a:rPr b="1" i="0" lang="fr-FR" sz="1000" u="none" cap="none" strike="noStrike">
                <a:solidFill>
                  <a:schemeClr val="accent1"/>
                </a:solidFill>
                <a:latin typeface="Arial"/>
                <a:ea typeface="Arial"/>
                <a:cs typeface="Arial"/>
                <a:sym typeface="Arial"/>
              </a:rPr>
              <a:t>© 2022-2023 – ESPRIT – ARCHITECTURE DES SI II SPRING – Spring Data JPA – 1ere Entité</a:t>
            </a:r>
            <a:endParaRPr b="1" i="0" sz="1000"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Blank" showMasterSp="0">
  <p:cSld name="15_Blank">
    <p:spTree>
      <p:nvGrpSpPr>
        <p:cNvPr id="134" name="Shape 134"/>
        <p:cNvGrpSpPr/>
        <p:nvPr/>
      </p:nvGrpSpPr>
      <p:grpSpPr>
        <a:xfrm>
          <a:off x="0" y="0"/>
          <a:ext cx="0" cy="0"/>
          <a:chOff x="0" y="0"/>
          <a:chExt cx="0" cy="0"/>
        </a:xfrm>
      </p:grpSpPr>
      <p:sp>
        <p:nvSpPr>
          <p:cNvPr id="135" name="Google Shape;135;p54"/>
          <p:cNvSpPr/>
          <p:nvPr/>
        </p:nvSpPr>
        <p:spPr>
          <a:xfrm>
            <a:off x="0" y="7226723"/>
            <a:ext cx="10693400" cy="336127"/>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136" name="Google Shape;136;p54"/>
          <p:cNvSpPr/>
          <p:nvPr/>
        </p:nvSpPr>
        <p:spPr>
          <a:xfrm>
            <a:off x="0" y="0"/>
            <a:ext cx="10693400" cy="1260475"/>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137" name="Google Shape;137;p54"/>
          <p:cNvSpPr/>
          <p:nvPr/>
        </p:nvSpPr>
        <p:spPr>
          <a:xfrm>
            <a:off x="0" y="1209657"/>
            <a:ext cx="10693400" cy="60120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138" name="Google Shape;138;p54"/>
          <p:cNvSpPr txBox="1"/>
          <p:nvPr>
            <p:ph type="title"/>
          </p:nvPr>
        </p:nvSpPr>
        <p:spPr>
          <a:xfrm>
            <a:off x="448530" y="40896"/>
            <a:ext cx="9796341" cy="108120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529">
                <a:solidFill>
                  <a:schemeClr val="dk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54"/>
          <p:cNvSpPr txBox="1"/>
          <p:nvPr>
            <p:ph idx="1" type="body"/>
          </p:nvPr>
        </p:nvSpPr>
        <p:spPr>
          <a:xfrm>
            <a:off x="1" y="1260475"/>
            <a:ext cx="10693400" cy="47519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3088">
                <a:solidFill>
                  <a:schemeClr val="dk1"/>
                </a:solidFill>
                <a:latin typeface="Century Gothic"/>
                <a:ea typeface="Century Gothic"/>
                <a:cs typeface="Century Gothic"/>
                <a:sym typeface="Century Gothic"/>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0" name="Google Shape;140;p54"/>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lvl1pPr indent="0" lvl="0" marL="186690" marR="0" rtl="0" algn="l">
              <a:lnSpc>
                <a:spcPct val="82812"/>
              </a:lnSpc>
              <a:spcBef>
                <a:spcPts val="0"/>
              </a:spcBef>
              <a:buNone/>
              <a:defRPr b="1" i="0" sz="1600">
                <a:solidFill>
                  <a:schemeClr val="accent1"/>
                </a:solidFill>
                <a:latin typeface="Arial"/>
                <a:ea typeface="Arial"/>
                <a:cs typeface="Arial"/>
                <a:sym typeface="Arial"/>
              </a:defRPr>
            </a:lvl1pPr>
            <a:lvl2pPr indent="0" lvl="1" marL="186690" marR="0" rtl="0" algn="l">
              <a:lnSpc>
                <a:spcPct val="82812"/>
              </a:lnSpc>
              <a:spcBef>
                <a:spcPts val="0"/>
              </a:spcBef>
              <a:buNone/>
              <a:defRPr b="1" i="0" sz="1600">
                <a:solidFill>
                  <a:schemeClr val="accent1"/>
                </a:solidFill>
                <a:latin typeface="Arial"/>
                <a:ea typeface="Arial"/>
                <a:cs typeface="Arial"/>
                <a:sym typeface="Arial"/>
              </a:defRPr>
            </a:lvl2pPr>
            <a:lvl3pPr indent="0" lvl="2" marL="186690" marR="0" rtl="0" algn="l">
              <a:lnSpc>
                <a:spcPct val="82812"/>
              </a:lnSpc>
              <a:spcBef>
                <a:spcPts val="0"/>
              </a:spcBef>
              <a:buNone/>
              <a:defRPr b="1" i="0" sz="1600">
                <a:solidFill>
                  <a:schemeClr val="accent1"/>
                </a:solidFill>
                <a:latin typeface="Arial"/>
                <a:ea typeface="Arial"/>
                <a:cs typeface="Arial"/>
                <a:sym typeface="Arial"/>
              </a:defRPr>
            </a:lvl3pPr>
            <a:lvl4pPr indent="0" lvl="3" marL="186690" marR="0" rtl="0" algn="l">
              <a:lnSpc>
                <a:spcPct val="82812"/>
              </a:lnSpc>
              <a:spcBef>
                <a:spcPts val="0"/>
              </a:spcBef>
              <a:buNone/>
              <a:defRPr b="1" i="0" sz="1600">
                <a:solidFill>
                  <a:schemeClr val="accent1"/>
                </a:solidFill>
                <a:latin typeface="Arial"/>
                <a:ea typeface="Arial"/>
                <a:cs typeface="Arial"/>
                <a:sym typeface="Arial"/>
              </a:defRPr>
            </a:lvl4pPr>
            <a:lvl5pPr indent="0" lvl="4" marL="186690" marR="0" rtl="0" algn="l">
              <a:lnSpc>
                <a:spcPct val="82812"/>
              </a:lnSpc>
              <a:spcBef>
                <a:spcPts val="0"/>
              </a:spcBef>
              <a:buNone/>
              <a:defRPr b="1" i="0" sz="1600">
                <a:solidFill>
                  <a:schemeClr val="accent1"/>
                </a:solidFill>
                <a:latin typeface="Arial"/>
                <a:ea typeface="Arial"/>
                <a:cs typeface="Arial"/>
                <a:sym typeface="Arial"/>
              </a:defRPr>
            </a:lvl5pPr>
            <a:lvl6pPr indent="0" lvl="5" marL="186690" marR="0" rtl="0" algn="l">
              <a:lnSpc>
                <a:spcPct val="82812"/>
              </a:lnSpc>
              <a:spcBef>
                <a:spcPts val="0"/>
              </a:spcBef>
              <a:buNone/>
              <a:defRPr b="1" i="0" sz="1600">
                <a:solidFill>
                  <a:schemeClr val="accent1"/>
                </a:solidFill>
                <a:latin typeface="Arial"/>
                <a:ea typeface="Arial"/>
                <a:cs typeface="Arial"/>
                <a:sym typeface="Arial"/>
              </a:defRPr>
            </a:lvl6pPr>
            <a:lvl7pPr indent="0" lvl="6" marL="186690" marR="0" rtl="0" algn="l">
              <a:lnSpc>
                <a:spcPct val="82812"/>
              </a:lnSpc>
              <a:spcBef>
                <a:spcPts val="0"/>
              </a:spcBef>
              <a:buNone/>
              <a:defRPr b="1" i="0" sz="1600">
                <a:solidFill>
                  <a:schemeClr val="accent1"/>
                </a:solidFill>
                <a:latin typeface="Arial"/>
                <a:ea typeface="Arial"/>
                <a:cs typeface="Arial"/>
                <a:sym typeface="Arial"/>
              </a:defRPr>
            </a:lvl7pPr>
            <a:lvl8pPr indent="0" lvl="7" marL="186690" marR="0" rtl="0" algn="l">
              <a:lnSpc>
                <a:spcPct val="82812"/>
              </a:lnSpc>
              <a:spcBef>
                <a:spcPts val="0"/>
              </a:spcBef>
              <a:buNone/>
              <a:defRPr b="1" i="0" sz="1600">
                <a:solidFill>
                  <a:schemeClr val="accent1"/>
                </a:solidFill>
                <a:latin typeface="Arial"/>
                <a:ea typeface="Arial"/>
                <a:cs typeface="Arial"/>
                <a:sym typeface="Arial"/>
              </a:defRPr>
            </a:lvl8pPr>
            <a:lvl9pPr indent="0" lvl="8" marL="186690" marR="0" rtl="0" algn="l">
              <a:lnSpc>
                <a:spcPct val="82812"/>
              </a:lnSpc>
              <a:spcBef>
                <a:spcPts val="0"/>
              </a:spcBef>
              <a:buNone/>
              <a:defRPr b="1" i="0" sz="1600">
                <a:solidFill>
                  <a:schemeClr val="accent1"/>
                </a:solidFill>
                <a:latin typeface="Arial"/>
                <a:ea typeface="Arial"/>
                <a:cs typeface="Arial"/>
                <a:sym typeface="Arial"/>
              </a:defRPr>
            </a:lvl9pPr>
          </a:lstStyle>
          <a:p>
            <a:pPr indent="0" lvl="0" marL="186690" rtl="0" algn="l">
              <a:spcBef>
                <a:spcPts val="0"/>
              </a:spcBef>
              <a:spcAft>
                <a:spcPts val="0"/>
              </a:spcAft>
              <a:buNone/>
            </a:pPr>
            <a:fld id="{00000000-1234-1234-1234-123412341234}" type="slidenum">
              <a:rPr lang="fr-FR"/>
              <a:t>‹#›</a:t>
            </a:fld>
            <a:endParaRPr/>
          </a:p>
        </p:txBody>
      </p:sp>
      <p:sp>
        <p:nvSpPr>
          <p:cNvPr id="141" name="Google Shape;141;p54"/>
          <p:cNvSpPr txBox="1"/>
          <p:nvPr/>
        </p:nvSpPr>
        <p:spPr>
          <a:xfrm>
            <a:off x="3150700" y="7319965"/>
            <a:ext cx="5652384" cy="166712"/>
          </a:xfrm>
          <a:prstGeom prst="rect">
            <a:avLst/>
          </a:prstGeom>
          <a:noFill/>
          <a:ln>
            <a:noFill/>
          </a:ln>
        </p:spPr>
        <p:txBody>
          <a:bodyPr anchorCtr="0" anchor="t" bIns="0" lIns="0" spcFirstLastPara="1" rIns="0" wrap="square" tIns="0">
            <a:noAutofit/>
          </a:bodyPr>
          <a:lstStyle/>
          <a:p>
            <a:pPr indent="0" lvl="0" marL="10793" marR="0" rtl="0" algn="l">
              <a:lnSpc>
                <a:spcPct val="132299"/>
              </a:lnSpc>
              <a:spcBef>
                <a:spcPts val="0"/>
              </a:spcBef>
              <a:spcAft>
                <a:spcPts val="0"/>
              </a:spcAft>
              <a:buClr>
                <a:schemeClr val="accent1"/>
              </a:buClr>
              <a:buSzPts val="1000"/>
              <a:buFont typeface="Arial"/>
              <a:buNone/>
            </a:pPr>
            <a:r>
              <a:rPr b="1" i="0" lang="fr-FR" sz="1000" u="none" cap="none" strike="noStrike">
                <a:solidFill>
                  <a:schemeClr val="accent1"/>
                </a:solidFill>
                <a:latin typeface="Arial"/>
                <a:ea typeface="Arial"/>
                <a:cs typeface="Arial"/>
                <a:sym typeface="Arial"/>
              </a:rPr>
              <a:t>© 2022-2023 – ESPRIT – ARCHITECTURE DES SI II SPRING – Spring Data JPA – 1ere Entité</a:t>
            </a:r>
            <a:endParaRPr b="1" i="0" sz="1000"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Blank" showMasterSp="0">
  <p:cSld name="16_Blank">
    <p:spTree>
      <p:nvGrpSpPr>
        <p:cNvPr id="142" name="Shape 142"/>
        <p:cNvGrpSpPr/>
        <p:nvPr/>
      </p:nvGrpSpPr>
      <p:grpSpPr>
        <a:xfrm>
          <a:off x="0" y="0"/>
          <a:ext cx="0" cy="0"/>
          <a:chOff x="0" y="0"/>
          <a:chExt cx="0" cy="0"/>
        </a:xfrm>
      </p:grpSpPr>
      <p:sp>
        <p:nvSpPr>
          <p:cNvPr id="143" name="Google Shape;143;p55"/>
          <p:cNvSpPr/>
          <p:nvPr/>
        </p:nvSpPr>
        <p:spPr>
          <a:xfrm>
            <a:off x="0" y="7226723"/>
            <a:ext cx="10693400" cy="336127"/>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144" name="Google Shape;144;p55"/>
          <p:cNvSpPr/>
          <p:nvPr/>
        </p:nvSpPr>
        <p:spPr>
          <a:xfrm>
            <a:off x="0" y="0"/>
            <a:ext cx="10693400" cy="1260475"/>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145" name="Google Shape;145;p55"/>
          <p:cNvSpPr/>
          <p:nvPr/>
        </p:nvSpPr>
        <p:spPr>
          <a:xfrm>
            <a:off x="0" y="1209657"/>
            <a:ext cx="10693400" cy="60120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146" name="Google Shape;146;p55"/>
          <p:cNvSpPr txBox="1"/>
          <p:nvPr>
            <p:ph type="title"/>
          </p:nvPr>
        </p:nvSpPr>
        <p:spPr>
          <a:xfrm>
            <a:off x="448530" y="40896"/>
            <a:ext cx="9796341" cy="108120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529">
                <a:solidFill>
                  <a:schemeClr val="dk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55"/>
          <p:cNvSpPr txBox="1"/>
          <p:nvPr>
            <p:ph idx="1" type="body"/>
          </p:nvPr>
        </p:nvSpPr>
        <p:spPr>
          <a:xfrm>
            <a:off x="1" y="1260475"/>
            <a:ext cx="10693400" cy="47519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3088">
                <a:solidFill>
                  <a:schemeClr val="dk1"/>
                </a:solidFill>
                <a:latin typeface="Century Gothic"/>
                <a:ea typeface="Century Gothic"/>
                <a:cs typeface="Century Gothic"/>
                <a:sym typeface="Century Gothic"/>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8" name="Google Shape;148;p55"/>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lvl1pPr indent="0" lvl="0" marL="186690" marR="0" rtl="0" algn="l">
              <a:lnSpc>
                <a:spcPct val="82812"/>
              </a:lnSpc>
              <a:spcBef>
                <a:spcPts val="0"/>
              </a:spcBef>
              <a:buNone/>
              <a:defRPr b="1" i="0" sz="1600">
                <a:solidFill>
                  <a:schemeClr val="accent1"/>
                </a:solidFill>
                <a:latin typeface="Arial"/>
                <a:ea typeface="Arial"/>
                <a:cs typeface="Arial"/>
                <a:sym typeface="Arial"/>
              </a:defRPr>
            </a:lvl1pPr>
            <a:lvl2pPr indent="0" lvl="1" marL="186690" marR="0" rtl="0" algn="l">
              <a:lnSpc>
                <a:spcPct val="82812"/>
              </a:lnSpc>
              <a:spcBef>
                <a:spcPts val="0"/>
              </a:spcBef>
              <a:buNone/>
              <a:defRPr b="1" i="0" sz="1600">
                <a:solidFill>
                  <a:schemeClr val="accent1"/>
                </a:solidFill>
                <a:latin typeface="Arial"/>
                <a:ea typeface="Arial"/>
                <a:cs typeface="Arial"/>
                <a:sym typeface="Arial"/>
              </a:defRPr>
            </a:lvl2pPr>
            <a:lvl3pPr indent="0" lvl="2" marL="186690" marR="0" rtl="0" algn="l">
              <a:lnSpc>
                <a:spcPct val="82812"/>
              </a:lnSpc>
              <a:spcBef>
                <a:spcPts val="0"/>
              </a:spcBef>
              <a:buNone/>
              <a:defRPr b="1" i="0" sz="1600">
                <a:solidFill>
                  <a:schemeClr val="accent1"/>
                </a:solidFill>
                <a:latin typeface="Arial"/>
                <a:ea typeface="Arial"/>
                <a:cs typeface="Arial"/>
                <a:sym typeface="Arial"/>
              </a:defRPr>
            </a:lvl3pPr>
            <a:lvl4pPr indent="0" lvl="3" marL="186690" marR="0" rtl="0" algn="l">
              <a:lnSpc>
                <a:spcPct val="82812"/>
              </a:lnSpc>
              <a:spcBef>
                <a:spcPts val="0"/>
              </a:spcBef>
              <a:buNone/>
              <a:defRPr b="1" i="0" sz="1600">
                <a:solidFill>
                  <a:schemeClr val="accent1"/>
                </a:solidFill>
                <a:latin typeface="Arial"/>
                <a:ea typeface="Arial"/>
                <a:cs typeface="Arial"/>
                <a:sym typeface="Arial"/>
              </a:defRPr>
            </a:lvl4pPr>
            <a:lvl5pPr indent="0" lvl="4" marL="186690" marR="0" rtl="0" algn="l">
              <a:lnSpc>
                <a:spcPct val="82812"/>
              </a:lnSpc>
              <a:spcBef>
                <a:spcPts val="0"/>
              </a:spcBef>
              <a:buNone/>
              <a:defRPr b="1" i="0" sz="1600">
                <a:solidFill>
                  <a:schemeClr val="accent1"/>
                </a:solidFill>
                <a:latin typeface="Arial"/>
                <a:ea typeface="Arial"/>
                <a:cs typeface="Arial"/>
                <a:sym typeface="Arial"/>
              </a:defRPr>
            </a:lvl5pPr>
            <a:lvl6pPr indent="0" lvl="5" marL="186690" marR="0" rtl="0" algn="l">
              <a:lnSpc>
                <a:spcPct val="82812"/>
              </a:lnSpc>
              <a:spcBef>
                <a:spcPts val="0"/>
              </a:spcBef>
              <a:buNone/>
              <a:defRPr b="1" i="0" sz="1600">
                <a:solidFill>
                  <a:schemeClr val="accent1"/>
                </a:solidFill>
                <a:latin typeface="Arial"/>
                <a:ea typeface="Arial"/>
                <a:cs typeface="Arial"/>
                <a:sym typeface="Arial"/>
              </a:defRPr>
            </a:lvl6pPr>
            <a:lvl7pPr indent="0" lvl="6" marL="186690" marR="0" rtl="0" algn="l">
              <a:lnSpc>
                <a:spcPct val="82812"/>
              </a:lnSpc>
              <a:spcBef>
                <a:spcPts val="0"/>
              </a:spcBef>
              <a:buNone/>
              <a:defRPr b="1" i="0" sz="1600">
                <a:solidFill>
                  <a:schemeClr val="accent1"/>
                </a:solidFill>
                <a:latin typeface="Arial"/>
                <a:ea typeface="Arial"/>
                <a:cs typeface="Arial"/>
                <a:sym typeface="Arial"/>
              </a:defRPr>
            </a:lvl7pPr>
            <a:lvl8pPr indent="0" lvl="7" marL="186690" marR="0" rtl="0" algn="l">
              <a:lnSpc>
                <a:spcPct val="82812"/>
              </a:lnSpc>
              <a:spcBef>
                <a:spcPts val="0"/>
              </a:spcBef>
              <a:buNone/>
              <a:defRPr b="1" i="0" sz="1600">
                <a:solidFill>
                  <a:schemeClr val="accent1"/>
                </a:solidFill>
                <a:latin typeface="Arial"/>
                <a:ea typeface="Arial"/>
                <a:cs typeface="Arial"/>
                <a:sym typeface="Arial"/>
              </a:defRPr>
            </a:lvl8pPr>
            <a:lvl9pPr indent="0" lvl="8" marL="186690" marR="0" rtl="0" algn="l">
              <a:lnSpc>
                <a:spcPct val="82812"/>
              </a:lnSpc>
              <a:spcBef>
                <a:spcPts val="0"/>
              </a:spcBef>
              <a:buNone/>
              <a:defRPr b="1" i="0" sz="1600">
                <a:solidFill>
                  <a:schemeClr val="accent1"/>
                </a:solidFill>
                <a:latin typeface="Arial"/>
                <a:ea typeface="Arial"/>
                <a:cs typeface="Arial"/>
                <a:sym typeface="Arial"/>
              </a:defRPr>
            </a:lvl9pPr>
          </a:lstStyle>
          <a:p>
            <a:pPr indent="0" lvl="0" marL="186690" rtl="0" algn="l">
              <a:spcBef>
                <a:spcPts val="0"/>
              </a:spcBef>
              <a:spcAft>
                <a:spcPts val="0"/>
              </a:spcAft>
              <a:buNone/>
            </a:pPr>
            <a:fld id="{00000000-1234-1234-1234-123412341234}" type="slidenum">
              <a:rPr lang="fr-FR"/>
              <a:t>‹#›</a:t>
            </a:fld>
            <a:endParaRPr/>
          </a:p>
        </p:txBody>
      </p:sp>
      <p:sp>
        <p:nvSpPr>
          <p:cNvPr id="149" name="Google Shape;149;p55"/>
          <p:cNvSpPr txBox="1"/>
          <p:nvPr/>
        </p:nvSpPr>
        <p:spPr>
          <a:xfrm>
            <a:off x="3150700" y="7319965"/>
            <a:ext cx="5652384" cy="166712"/>
          </a:xfrm>
          <a:prstGeom prst="rect">
            <a:avLst/>
          </a:prstGeom>
          <a:noFill/>
          <a:ln>
            <a:noFill/>
          </a:ln>
        </p:spPr>
        <p:txBody>
          <a:bodyPr anchorCtr="0" anchor="t" bIns="0" lIns="0" spcFirstLastPara="1" rIns="0" wrap="square" tIns="0">
            <a:noAutofit/>
          </a:bodyPr>
          <a:lstStyle/>
          <a:p>
            <a:pPr indent="0" lvl="0" marL="10793" marR="0" rtl="0" algn="l">
              <a:lnSpc>
                <a:spcPct val="132299"/>
              </a:lnSpc>
              <a:spcBef>
                <a:spcPts val="0"/>
              </a:spcBef>
              <a:spcAft>
                <a:spcPts val="0"/>
              </a:spcAft>
              <a:buClr>
                <a:schemeClr val="accent1"/>
              </a:buClr>
              <a:buSzPts val="1000"/>
              <a:buFont typeface="Arial"/>
              <a:buNone/>
            </a:pPr>
            <a:r>
              <a:rPr b="1" i="0" lang="fr-FR" sz="1000" u="none" cap="none" strike="noStrike">
                <a:solidFill>
                  <a:schemeClr val="accent1"/>
                </a:solidFill>
                <a:latin typeface="Arial"/>
                <a:ea typeface="Arial"/>
                <a:cs typeface="Arial"/>
                <a:sym typeface="Arial"/>
              </a:rPr>
              <a:t>© 2022-2023 – ESPRIT – ARCHITECTURE DES SI II SPRING – Spring Data JPA – 1ere Entité</a:t>
            </a:r>
            <a:endParaRPr b="1" i="0" sz="1000"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Blank" showMasterSp="0">
  <p:cSld name="17_Blank">
    <p:spTree>
      <p:nvGrpSpPr>
        <p:cNvPr id="150" name="Shape 150"/>
        <p:cNvGrpSpPr/>
        <p:nvPr/>
      </p:nvGrpSpPr>
      <p:grpSpPr>
        <a:xfrm>
          <a:off x="0" y="0"/>
          <a:ext cx="0" cy="0"/>
          <a:chOff x="0" y="0"/>
          <a:chExt cx="0" cy="0"/>
        </a:xfrm>
      </p:grpSpPr>
      <p:sp>
        <p:nvSpPr>
          <p:cNvPr id="151" name="Google Shape;151;p56"/>
          <p:cNvSpPr/>
          <p:nvPr/>
        </p:nvSpPr>
        <p:spPr>
          <a:xfrm>
            <a:off x="0" y="7226723"/>
            <a:ext cx="10693400" cy="336127"/>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152" name="Google Shape;152;p56"/>
          <p:cNvSpPr/>
          <p:nvPr/>
        </p:nvSpPr>
        <p:spPr>
          <a:xfrm>
            <a:off x="0" y="0"/>
            <a:ext cx="10693400" cy="1260475"/>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153" name="Google Shape;153;p56"/>
          <p:cNvSpPr/>
          <p:nvPr/>
        </p:nvSpPr>
        <p:spPr>
          <a:xfrm>
            <a:off x="0" y="1209657"/>
            <a:ext cx="10693400" cy="60120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154" name="Google Shape;154;p56"/>
          <p:cNvSpPr txBox="1"/>
          <p:nvPr>
            <p:ph type="title"/>
          </p:nvPr>
        </p:nvSpPr>
        <p:spPr>
          <a:xfrm>
            <a:off x="448530" y="40896"/>
            <a:ext cx="9796341" cy="108120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529">
                <a:solidFill>
                  <a:schemeClr val="dk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56"/>
          <p:cNvSpPr txBox="1"/>
          <p:nvPr>
            <p:ph idx="1" type="body"/>
          </p:nvPr>
        </p:nvSpPr>
        <p:spPr>
          <a:xfrm>
            <a:off x="1" y="1260475"/>
            <a:ext cx="10693400" cy="47519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3088">
                <a:solidFill>
                  <a:schemeClr val="dk1"/>
                </a:solidFill>
                <a:latin typeface="Century Gothic"/>
                <a:ea typeface="Century Gothic"/>
                <a:cs typeface="Century Gothic"/>
                <a:sym typeface="Century Gothic"/>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6" name="Google Shape;156;p56"/>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lvl1pPr indent="0" lvl="0" marL="186690" marR="0" rtl="0" algn="l">
              <a:lnSpc>
                <a:spcPct val="82812"/>
              </a:lnSpc>
              <a:spcBef>
                <a:spcPts val="0"/>
              </a:spcBef>
              <a:buNone/>
              <a:defRPr b="1" i="0" sz="1600">
                <a:solidFill>
                  <a:schemeClr val="accent1"/>
                </a:solidFill>
                <a:latin typeface="Arial"/>
                <a:ea typeface="Arial"/>
                <a:cs typeface="Arial"/>
                <a:sym typeface="Arial"/>
              </a:defRPr>
            </a:lvl1pPr>
            <a:lvl2pPr indent="0" lvl="1" marL="186690" marR="0" rtl="0" algn="l">
              <a:lnSpc>
                <a:spcPct val="82812"/>
              </a:lnSpc>
              <a:spcBef>
                <a:spcPts val="0"/>
              </a:spcBef>
              <a:buNone/>
              <a:defRPr b="1" i="0" sz="1600">
                <a:solidFill>
                  <a:schemeClr val="accent1"/>
                </a:solidFill>
                <a:latin typeface="Arial"/>
                <a:ea typeface="Arial"/>
                <a:cs typeface="Arial"/>
                <a:sym typeface="Arial"/>
              </a:defRPr>
            </a:lvl2pPr>
            <a:lvl3pPr indent="0" lvl="2" marL="186690" marR="0" rtl="0" algn="l">
              <a:lnSpc>
                <a:spcPct val="82812"/>
              </a:lnSpc>
              <a:spcBef>
                <a:spcPts val="0"/>
              </a:spcBef>
              <a:buNone/>
              <a:defRPr b="1" i="0" sz="1600">
                <a:solidFill>
                  <a:schemeClr val="accent1"/>
                </a:solidFill>
                <a:latin typeface="Arial"/>
                <a:ea typeface="Arial"/>
                <a:cs typeface="Arial"/>
                <a:sym typeface="Arial"/>
              </a:defRPr>
            </a:lvl3pPr>
            <a:lvl4pPr indent="0" lvl="3" marL="186690" marR="0" rtl="0" algn="l">
              <a:lnSpc>
                <a:spcPct val="82812"/>
              </a:lnSpc>
              <a:spcBef>
                <a:spcPts val="0"/>
              </a:spcBef>
              <a:buNone/>
              <a:defRPr b="1" i="0" sz="1600">
                <a:solidFill>
                  <a:schemeClr val="accent1"/>
                </a:solidFill>
                <a:latin typeface="Arial"/>
                <a:ea typeface="Arial"/>
                <a:cs typeface="Arial"/>
                <a:sym typeface="Arial"/>
              </a:defRPr>
            </a:lvl4pPr>
            <a:lvl5pPr indent="0" lvl="4" marL="186690" marR="0" rtl="0" algn="l">
              <a:lnSpc>
                <a:spcPct val="82812"/>
              </a:lnSpc>
              <a:spcBef>
                <a:spcPts val="0"/>
              </a:spcBef>
              <a:buNone/>
              <a:defRPr b="1" i="0" sz="1600">
                <a:solidFill>
                  <a:schemeClr val="accent1"/>
                </a:solidFill>
                <a:latin typeface="Arial"/>
                <a:ea typeface="Arial"/>
                <a:cs typeface="Arial"/>
                <a:sym typeface="Arial"/>
              </a:defRPr>
            </a:lvl5pPr>
            <a:lvl6pPr indent="0" lvl="5" marL="186690" marR="0" rtl="0" algn="l">
              <a:lnSpc>
                <a:spcPct val="82812"/>
              </a:lnSpc>
              <a:spcBef>
                <a:spcPts val="0"/>
              </a:spcBef>
              <a:buNone/>
              <a:defRPr b="1" i="0" sz="1600">
                <a:solidFill>
                  <a:schemeClr val="accent1"/>
                </a:solidFill>
                <a:latin typeface="Arial"/>
                <a:ea typeface="Arial"/>
                <a:cs typeface="Arial"/>
                <a:sym typeface="Arial"/>
              </a:defRPr>
            </a:lvl6pPr>
            <a:lvl7pPr indent="0" lvl="6" marL="186690" marR="0" rtl="0" algn="l">
              <a:lnSpc>
                <a:spcPct val="82812"/>
              </a:lnSpc>
              <a:spcBef>
                <a:spcPts val="0"/>
              </a:spcBef>
              <a:buNone/>
              <a:defRPr b="1" i="0" sz="1600">
                <a:solidFill>
                  <a:schemeClr val="accent1"/>
                </a:solidFill>
                <a:latin typeface="Arial"/>
                <a:ea typeface="Arial"/>
                <a:cs typeface="Arial"/>
                <a:sym typeface="Arial"/>
              </a:defRPr>
            </a:lvl7pPr>
            <a:lvl8pPr indent="0" lvl="7" marL="186690" marR="0" rtl="0" algn="l">
              <a:lnSpc>
                <a:spcPct val="82812"/>
              </a:lnSpc>
              <a:spcBef>
                <a:spcPts val="0"/>
              </a:spcBef>
              <a:buNone/>
              <a:defRPr b="1" i="0" sz="1600">
                <a:solidFill>
                  <a:schemeClr val="accent1"/>
                </a:solidFill>
                <a:latin typeface="Arial"/>
                <a:ea typeface="Arial"/>
                <a:cs typeface="Arial"/>
                <a:sym typeface="Arial"/>
              </a:defRPr>
            </a:lvl8pPr>
            <a:lvl9pPr indent="0" lvl="8" marL="186690" marR="0" rtl="0" algn="l">
              <a:lnSpc>
                <a:spcPct val="82812"/>
              </a:lnSpc>
              <a:spcBef>
                <a:spcPts val="0"/>
              </a:spcBef>
              <a:buNone/>
              <a:defRPr b="1" i="0" sz="1600">
                <a:solidFill>
                  <a:schemeClr val="accent1"/>
                </a:solidFill>
                <a:latin typeface="Arial"/>
                <a:ea typeface="Arial"/>
                <a:cs typeface="Arial"/>
                <a:sym typeface="Arial"/>
              </a:defRPr>
            </a:lvl9pPr>
          </a:lstStyle>
          <a:p>
            <a:pPr indent="0" lvl="0" marL="186690" rtl="0" algn="l">
              <a:spcBef>
                <a:spcPts val="0"/>
              </a:spcBef>
              <a:spcAft>
                <a:spcPts val="0"/>
              </a:spcAft>
              <a:buNone/>
            </a:pPr>
            <a:fld id="{00000000-1234-1234-1234-123412341234}" type="slidenum">
              <a:rPr lang="fr-FR"/>
              <a:t>‹#›</a:t>
            </a:fld>
            <a:endParaRPr/>
          </a:p>
        </p:txBody>
      </p:sp>
      <p:sp>
        <p:nvSpPr>
          <p:cNvPr id="157" name="Google Shape;157;p56"/>
          <p:cNvSpPr txBox="1"/>
          <p:nvPr/>
        </p:nvSpPr>
        <p:spPr>
          <a:xfrm>
            <a:off x="3150700" y="7319965"/>
            <a:ext cx="5652384" cy="166712"/>
          </a:xfrm>
          <a:prstGeom prst="rect">
            <a:avLst/>
          </a:prstGeom>
          <a:noFill/>
          <a:ln>
            <a:noFill/>
          </a:ln>
        </p:spPr>
        <p:txBody>
          <a:bodyPr anchorCtr="0" anchor="t" bIns="0" lIns="0" spcFirstLastPara="1" rIns="0" wrap="square" tIns="0">
            <a:noAutofit/>
          </a:bodyPr>
          <a:lstStyle/>
          <a:p>
            <a:pPr indent="0" lvl="0" marL="10793" marR="0" rtl="0" algn="l">
              <a:lnSpc>
                <a:spcPct val="132299"/>
              </a:lnSpc>
              <a:spcBef>
                <a:spcPts val="0"/>
              </a:spcBef>
              <a:spcAft>
                <a:spcPts val="0"/>
              </a:spcAft>
              <a:buClr>
                <a:schemeClr val="accent1"/>
              </a:buClr>
              <a:buSzPts val="1000"/>
              <a:buFont typeface="Arial"/>
              <a:buNone/>
            </a:pPr>
            <a:r>
              <a:rPr b="1" i="0" lang="fr-FR" sz="1000" u="none" cap="none" strike="noStrike">
                <a:solidFill>
                  <a:schemeClr val="accent1"/>
                </a:solidFill>
                <a:latin typeface="Arial"/>
                <a:ea typeface="Arial"/>
                <a:cs typeface="Arial"/>
                <a:sym typeface="Arial"/>
              </a:rPr>
              <a:t>© 2022-2023 – ESPRIT – ARCHITECTURE DES SI II SPRING – Spring Data JPA – 1ere Entité</a:t>
            </a:r>
            <a:endParaRPr b="1" i="0" sz="1000"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8_Blank" showMasterSp="0">
  <p:cSld name="18_Blank">
    <p:spTree>
      <p:nvGrpSpPr>
        <p:cNvPr id="158" name="Shape 158"/>
        <p:cNvGrpSpPr/>
        <p:nvPr/>
      </p:nvGrpSpPr>
      <p:grpSpPr>
        <a:xfrm>
          <a:off x="0" y="0"/>
          <a:ext cx="0" cy="0"/>
          <a:chOff x="0" y="0"/>
          <a:chExt cx="0" cy="0"/>
        </a:xfrm>
      </p:grpSpPr>
      <p:sp>
        <p:nvSpPr>
          <p:cNvPr id="159" name="Google Shape;159;p57"/>
          <p:cNvSpPr/>
          <p:nvPr/>
        </p:nvSpPr>
        <p:spPr>
          <a:xfrm>
            <a:off x="0" y="7226723"/>
            <a:ext cx="10693400" cy="336127"/>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160" name="Google Shape;160;p57"/>
          <p:cNvSpPr/>
          <p:nvPr/>
        </p:nvSpPr>
        <p:spPr>
          <a:xfrm>
            <a:off x="0" y="0"/>
            <a:ext cx="10693400" cy="1260475"/>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161" name="Google Shape;161;p57"/>
          <p:cNvSpPr/>
          <p:nvPr/>
        </p:nvSpPr>
        <p:spPr>
          <a:xfrm>
            <a:off x="0" y="1209657"/>
            <a:ext cx="10693400" cy="60120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162" name="Google Shape;162;p57"/>
          <p:cNvSpPr txBox="1"/>
          <p:nvPr>
            <p:ph type="title"/>
          </p:nvPr>
        </p:nvSpPr>
        <p:spPr>
          <a:xfrm>
            <a:off x="448530" y="40896"/>
            <a:ext cx="9796341" cy="108120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529">
                <a:solidFill>
                  <a:schemeClr val="dk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3" name="Google Shape;163;p57"/>
          <p:cNvSpPr txBox="1"/>
          <p:nvPr>
            <p:ph idx="1" type="body"/>
          </p:nvPr>
        </p:nvSpPr>
        <p:spPr>
          <a:xfrm>
            <a:off x="1" y="1260475"/>
            <a:ext cx="10693400" cy="47519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3088">
                <a:solidFill>
                  <a:schemeClr val="dk1"/>
                </a:solidFill>
                <a:latin typeface="Century Gothic"/>
                <a:ea typeface="Century Gothic"/>
                <a:cs typeface="Century Gothic"/>
                <a:sym typeface="Century Gothic"/>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4" name="Google Shape;164;p57"/>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lvl1pPr indent="0" lvl="0" marL="186690" marR="0" rtl="0" algn="l">
              <a:lnSpc>
                <a:spcPct val="82812"/>
              </a:lnSpc>
              <a:spcBef>
                <a:spcPts val="0"/>
              </a:spcBef>
              <a:buNone/>
              <a:defRPr b="1" i="0" sz="1600">
                <a:solidFill>
                  <a:schemeClr val="accent1"/>
                </a:solidFill>
                <a:latin typeface="Arial"/>
                <a:ea typeface="Arial"/>
                <a:cs typeface="Arial"/>
                <a:sym typeface="Arial"/>
              </a:defRPr>
            </a:lvl1pPr>
            <a:lvl2pPr indent="0" lvl="1" marL="186690" marR="0" rtl="0" algn="l">
              <a:lnSpc>
                <a:spcPct val="82812"/>
              </a:lnSpc>
              <a:spcBef>
                <a:spcPts val="0"/>
              </a:spcBef>
              <a:buNone/>
              <a:defRPr b="1" i="0" sz="1600">
                <a:solidFill>
                  <a:schemeClr val="accent1"/>
                </a:solidFill>
                <a:latin typeface="Arial"/>
                <a:ea typeface="Arial"/>
                <a:cs typeface="Arial"/>
                <a:sym typeface="Arial"/>
              </a:defRPr>
            </a:lvl2pPr>
            <a:lvl3pPr indent="0" lvl="2" marL="186690" marR="0" rtl="0" algn="l">
              <a:lnSpc>
                <a:spcPct val="82812"/>
              </a:lnSpc>
              <a:spcBef>
                <a:spcPts val="0"/>
              </a:spcBef>
              <a:buNone/>
              <a:defRPr b="1" i="0" sz="1600">
                <a:solidFill>
                  <a:schemeClr val="accent1"/>
                </a:solidFill>
                <a:latin typeface="Arial"/>
                <a:ea typeface="Arial"/>
                <a:cs typeface="Arial"/>
                <a:sym typeface="Arial"/>
              </a:defRPr>
            </a:lvl3pPr>
            <a:lvl4pPr indent="0" lvl="3" marL="186690" marR="0" rtl="0" algn="l">
              <a:lnSpc>
                <a:spcPct val="82812"/>
              </a:lnSpc>
              <a:spcBef>
                <a:spcPts val="0"/>
              </a:spcBef>
              <a:buNone/>
              <a:defRPr b="1" i="0" sz="1600">
                <a:solidFill>
                  <a:schemeClr val="accent1"/>
                </a:solidFill>
                <a:latin typeface="Arial"/>
                <a:ea typeface="Arial"/>
                <a:cs typeface="Arial"/>
                <a:sym typeface="Arial"/>
              </a:defRPr>
            </a:lvl4pPr>
            <a:lvl5pPr indent="0" lvl="4" marL="186690" marR="0" rtl="0" algn="l">
              <a:lnSpc>
                <a:spcPct val="82812"/>
              </a:lnSpc>
              <a:spcBef>
                <a:spcPts val="0"/>
              </a:spcBef>
              <a:buNone/>
              <a:defRPr b="1" i="0" sz="1600">
                <a:solidFill>
                  <a:schemeClr val="accent1"/>
                </a:solidFill>
                <a:latin typeface="Arial"/>
                <a:ea typeface="Arial"/>
                <a:cs typeface="Arial"/>
                <a:sym typeface="Arial"/>
              </a:defRPr>
            </a:lvl5pPr>
            <a:lvl6pPr indent="0" lvl="5" marL="186690" marR="0" rtl="0" algn="l">
              <a:lnSpc>
                <a:spcPct val="82812"/>
              </a:lnSpc>
              <a:spcBef>
                <a:spcPts val="0"/>
              </a:spcBef>
              <a:buNone/>
              <a:defRPr b="1" i="0" sz="1600">
                <a:solidFill>
                  <a:schemeClr val="accent1"/>
                </a:solidFill>
                <a:latin typeface="Arial"/>
                <a:ea typeface="Arial"/>
                <a:cs typeface="Arial"/>
                <a:sym typeface="Arial"/>
              </a:defRPr>
            </a:lvl6pPr>
            <a:lvl7pPr indent="0" lvl="6" marL="186690" marR="0" rtl="0" algn="l">
              <a:lnSpc>
                <a:spcPct val="82812"/>
              </a:lnSpc>
              <a:spcBef>
                <a:spcPts val="0"/>
              </a:spcBef>
              <a:buNone/>
              <a:defRPr b="1" i="0" sz="1600">
                <a:solidFill>
                  <a:schemeClr val="accent1"/>
                </a:solidFill>
                <a:latin typeface="Arial"/>
                <a:ea typeface="Arial"/>
                <a:cs typeface="Arial"/>
                <a:sym typeface="Arial"/>
              </a:defRPr>
            </a:lvl7pPr>
            <a:lvl8pPr indent="0" lvl="7" marL="186690" marR="0" rtl="0" algn="l">
              <a:lnSpc>
                <a:spcPct val="82812"/>
              </a:lnSpc>
              <a:spcBef>
                <a:spcPts val="0"/>
              </a:spcBef>
              <a:buNone/>
              <a:defRPr b="1" i="0" sz="1600">
                <a:solidFill>
                  <a:schemeClr val="accent1"/>
                </a:solidFill>
                <a:latin typeface="Arial"/>
                <a:ea typeface="Arial"/>
                <a:cs typeface="Arial"/>
                <a:sym typeface="Arial"/>
              </a:defRPr>
            </a:lvl8pPr>
            <a:lvl9pPr indent="0" lvl="8" marL="186690" marR="0" rtl="0" algn="l">
              <a:lnSpc>
                <a:spcPct val="82812"/>
              </a:lnSpc>
              <a:spcBef>
                <a:spcPts val="0"/>
              </a:spcBef>
              <a:buNone/>
              <a:defRPr b="1" i="0" sz="1600">
                <a:solidFill>
                  <a:schemeClr val="accent1"/>
                </a:solidFill>
                <a:latin typeface="Arial"/>
                <a:ea typeface="Arial"/>
                <a:cs typeface="Arial"/>
                <a:sym typeface="Arial"/>
              </a:defRPr>
            </a:lvl9pPr>
          </a:lstStyle>
          <a:p>
            <a:pPr indent="0" lvl="0" marL="186690" rtl="0" algn="l">
              <a:spcBef>
                <a:spcPts val="0"/>
              </a:spcBef>
              <a:spcAft>
                <a:spcPts val="0"/>
              </a:spcAft>
              <a:buNone/>
            </a:pPr>
            <a:fld id="{00000000-1234-1234-1234-123412341234}" type="slidenum">
              <a:rPr lang="fr-FR"/>
              <a:t>‹#›</a:t>
            </a:fld>
            <a:endParaRPr/>
          </a:p>
        </p:txBody>
      </p:sp>
      <p:sp>
        <p:nvSpPr>
          <p:cNvPr id="165" name="Google Shape;165;p57"/>
          <p:cNvSpPr txBox="1"/>
          <p:nvPr/>
        </p:nvSpPr>
        <p:spPr>
          <a:xfrm>
            <a:off x="3150700" y="7319965"/>
            <a:ext cx="5652384" cy="166712"/>
          </a:xfrm>
          <a:prstGeom prst="rect">
            <a:avLst/>
          </a:prstGeom>
          <a:noFill/>
          <a:ln>
            <a:noFill/>
          </a:ln>
        </p:spPr>
        <p:txBody>
          <a:bodyPr anchorCtr="0" anchor="t" bIns="0" lIns="0" spcFirstLastPara="1" rIns="0" wrap="square" tIns="0">
            <a:noAutofit/>
          </a:bodyPr>
          <a:lstStyle/>
          <a:p>
            <a:pPr indent="0" lvl="0" marL="10793" marR="0" rtl="0" algn="l">
              <a:lnSpc>
                <a:spcPct val="132299"/>
              </a:lnSpc>
              <a:spcBef>
                <a:spcPts val="0"/>
              </a:spcBef>
              <a:spcAft>
                <a:spcPts val="0"/>
              </a:spcAft>
              <a:buClr>
                <a:schemeClr val="accent1"/>
              </a:buClr>
              <a:buSzPts val="1000"/>
              <a:buFont typeface="Arial"/>
              <a:buNone/>
            </a:pPr>
            <a:r>
              <a:rPr b="1" i="0" lang="fr-FR" sz="1000" u="none" cap="none" strike="noStrike">
                <a:solidFill>
                  <a:schemeClr val="accent1"/>
                </a:solidFill>
                <a:latin typeface="Arial"/>
                <a:ea typeface="Arial"/>
                <a:cs typeface="Arial"/>
                <a:sym typeface="Arial"/>
              </a:rPr>
              <a:t>© 2022-2023 – ESPRIT – ARCHITECTURE DES SI II SPRING – Spring Data JPA – 1ere Entité</a:t>
            </a:r>
            <a:endParaRPr b="1" i="0" sz="1000"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showMasterSp="0">
  <p:cSld name="1_Blank">
    <p:bg>
      <p:bgPr>
        <a:solidFill>
          <a:schemeClr val="lt1"/>
        </a:solidFill>
      </p:bgPr>
    </p:bg>
    <p:spTree>
      <p:nvGrpSpPr>
        <p:cNvPr id="22" name="Shape 22"/>
        <p:cNvGrpSpPr/>
        <p:nvPr/>
      </p:nvGrpSpPr>
      <p:grpSpPr>
        <a:xfrm>
          <a:off x="0" y="0"/>
          <a:ext cx="0" cy="0"/>
          <a:chOff x="0" y="0"/>
          <a:chExt cx="0" cy="0"/>
        </a:xfrm>
      </p:grpSpPr>
      <p:sp>
        <p:nvSpPr>
          <p:cNvPr id="23" name="Google Shape;23;p40"/>
          <p:cNvSpPr/>
          <p:nvPr/>
        </p:nvSpPr>
        <p:spPr>
          <a:xfrm>
            <a:off x="0" y="7226723"/>
            <a:ext cx="10693400" cy="336127"/>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24" name="Google Shape;24;p40"/>
          <p:cNvSpPr/>
          <p:nvPr/>
        </p:nvSpPr>
        <p:spPr>
          <a:xfrm>
            <a:off x="0" y="0"/>
            <a:ext cx="10693400" cy="1260475"/>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25" name="Google Shape;25;p40"/>
          <p:cNvSpPr/>
          <p:nvPr/>
        </p:nvSpPr>
        <p:spPr>
          <a:xfrm>
            <a:off x="0" y="1209657"/>
            <a:ext cx="10693400" cy="60120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26" name="Google Shape;26;p40"/>
          <p:cNvSpPr txBox="1"/>
          <p:nvPr>
            <p:ph type="title"/>
          </p:nvPr>
        </p:nvSpPr>
        <p:spPr>
          <a:xfrm>
            <a:off x="448530" y="40896"/>
            <a:ext cx="9796341" cy="108120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529">
                <a:solidFill>
                  <a:schemeClr val="dk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0"/>
          <p:cNvSpPr txBox="1"/>
          <p:nvPr>
            <p:ph idx="1" type="body"/>
          </p:nvPr>
        </p:nvSpPr>
        <p:spPr>
          <a:xfrm>
            <a:off x="1" y="1260475"/>
            <a:ext cx="10693400" cy="47519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3088">
                <a:solidFill>
                  <a:schemeClr val="dk1"/>
                </a:solidFill>
                <a:latin typeface="Century Gothic"/>
                <a:ea typeface="Century Gothic"/>
                <a:cs typeface="Century Gothic"/>
                <a:sym typeface="Century Gothic"/>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 name="Google Shape;28;p40"/>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lvl1pPr indent="0" lvl="0" marL="186690" marR="0" rtl="0" algn="l">
              <a:lnSpc>
                <a:spcPct val="82812"/>
              </a:lnSpc>
              <a:spcBef>
                <a:spcPts val="0"/>
              </a:spcBef>
              <a:buNone/>
              <a:defRPr b="1" i="0" sz="1600">
                <a:solidFill>
                  <a:schemeClr val="accent1"/>
                </a:solidFill>
                <a:latin typeface="Arial"/>
                <a:ea typeface="Arial"/>
                <a:cs typeface="Arial"/>
                <a:sym typeface="Arial"/>
              </a:defRPr>
            </a:lvl1pPr>
            <a:lvl2pPr indent="0" lvl="1" marL="186690" marR="0" rtl="0" algn="l">
              <a:lnSpc>
                <a:spcPct val="82812"/>
              </a:lnSpc>
              <a:spcBef>
                <a:spcPts val="0"/>
              </a:spcBef>
              <a:buNone/>
              <a:defRPr b="1" i="0" sz="1600">
                <a:solidFill>
                  <a:schemeClr val="accent1"/>
                </a:solidFill>
                <a:latin typeface="Arial"/>
                <a:ea typeface="Arial"/>
                <a:cs typeface="Arial"/>
                <a:sym typeface="Arial"/>
              </a:defRPr>
            </a:lvl2pPr>
            <a:lvl3pPr indent="0" lvl="2" marL="186690" marR="0" rtl="0" algn="l">
              <a:lnSpc>
                <a:spcPct val="82812"/>
              </a:lnSpc>
              <a:spcBef>
                <a:spcPts val="0"/>
              </a:spcBef>
              <a:buNone/>
              <a:defRPr b="1" i="0" sz="1600">
                <a:solidFill>
                  <a:schemeClr val="accent1"/>
                </a:solidFill>
                <a:latin typeface="Arial"/>
                <a:ea typeface="Arial"/>
                <a:cs typeface="Arial"/>
                <a:sym typeface="Arial"/>
              </a:defRPr>
            </a:lvl3pPr>
            <a:lvl4pPr indent="0" lvl="3" marL="186690" marR="0" rtl="0" algn="l">
              <a:lnSpc>
                <a:spcPct val="82812"/>
              </a:lnSpc>
              <a:spcBef>
                <a:spcPts val="0"/>
              </a:spcBef>
              <a:buNone/>
              <a:defRPr b="1" i="0" sz="1600">
                <a:solidFill>
                  <a:schemeClr val="accent1"/>
                </a:solidFill>
                <a:latin typeface="Arial"/>
                <a:ea typeface="Arial"/>
                <a:cs typeface="Arial"/>
                <a:sym typeface="Arial"/>
              </a:defRPr>
            </a:lvl4pPr>
            <a:lvl5pPr indent="0" lvl="4" marL="186690" marR="0" rtl="0" algn="l">
              <a:lnSpc>
                <a:spcPct val="82812"/>
              </a:lnSpc>
              <a:spcBef>
                <a:spcPts val="0"/>
              </a:spcBef>
              <a:buNone/>
              <a:defRPr b="1" i="0" sz="1600">
                <a:solidFill>
                  <a:schemeClr val="accent1"/>
                </a:solidFill>
                <a:latin typeface="Arial"/>
                <a:ea typeface="Arial"/>
                <a:cs typeface="Arial"/>
                <a:sym typeface="Arial"/>
              </a:defRPr>
            </a:lvl5pPr>
            <a:lvl6pPr indent="0" lvl="5" marL="186690" marR="0" rtl="0" algn="l">
              <a:lnSpc>
                <a:spcPct val="82812"/>
              </a:lnSpc>
              <a:spcBef>
                <a:spcPts val="0"/>
              </a:spcBef>
              <a:buNone/>
              <a:defRPr b="1" i="0" sz="1600">
                <a:solidFill>
                  <a:schemeClr val="accent1"/>
                </a:solidFill>
                <a:latin typeface="Arial"/>
                <a:ea typeface="Arial"/>
                <a:cs typeface="Arial"/>
                <a:sym typeface="Arial"/>
              </a:defRPr>
            </a:lvl6pPr>
            <a:lvl7pPr indent="0" lvl="6" marL="186690" marR="0" rtl="0" algn="l">
              <a:lnSpc>
                <a:spcPct val="82812"/>
              </a:lnSpc>
              <a:spcBef>
                <a:spcPts val="0"/>
              </a:spcBef>
              <a:buNone/>
              <a:defRPr b="1" i="0" sz="1600">
                <a:solidFill>
                  <a:schemeClr val="accent1"/>
                </a:solidFill>
                <a:latin typeface="Arial"/>
                <a:ea typeface="Arial"/>
                <a:cs typeface="Arial"/>
                <a:sym typeface="Arial"/>
              </a:defRPr>
            </a:lvl7pPr>
            <a:lvl8pPr indent="0" lvl="7" marL="186690" marR="0" rtl="0" algn="l">
              <a:lnSpc>
                <a:spcPct val="82812"/>
              </a:lnSpc>
              <a:spcBef>
                <a:spcPts val="0"/>
              </a:spcBef>
              <a:buNone/>
              <a:defRPr b="1" i="0" sz="1600">
                <a:solidFill>
                  <a:schemeClr val="accent1"/>
                </a:solidFill>
                <a:latin typeface="Arial"/>
                <a:ea typeface="Arial"/>
                <a:cs typeface="Arial"/>
                <a:sym typeface="Arial"/>
              </a:defRPr>
            </a:lvl8pPr>
            <a:lvl9pPr indent="0" lvl="8" marL="186690" marR="0" rtl="0" algn="l">
              <a:lnSpc>
                <a:spcPct val="82812"/>
              </a:lnSpc>
              <a:spcBef>
                <a:spcPts val="0"/>
              </a:spcBef>
              <a:buNone/>
              <a:defRPr b="1" i="0" sz="1600">
                <a:solidFill>
                  <a:schemeClr val="accent1"/>
                </a:solidFill>
                <a:latin typeface="Arial"/>
                <a:ea typeface="Arial"/>
                <a:cs typeface="Arial"/>
                <a:sym typeface="Arial"/>
              </a:defRPr>
            </a:lvl9pPr>
          </a:lstStyle>
          <a:p>
            <a:pPr indent="0" lvl="0" marL="186690" rtl="0" algn="l">
              <a:spcBef>
                <a:spcPts val="0"/>
              </a:spcBef>
              <a:spcAft>
                <a:spcPts val="0"/>
              </a:spcAft>
              <a:buNone/>
            </a:pPr>
            <a:fld id="{00000000-1234-1234-1234-123412341234}" type="slidenum">
              <a:rPr lang="fr-FR"/>
              <a:t>‹#›</a:t>
            </a:fld>
            <a:endParaRPr/>
          </a:p>
        </p:txBody>
      </p:sp>
      <p:sp>
        <p:nvSpPr>
          <p:cNvPr id="29" name="Google Shape;29;p40"/>
          <p:cNvSpPr txBox="1"/>
          <p:nvPr/>
        </p:nvSpPr>
        <p:spPr>
          <a:xfrm>
            <a:off x="3150700" y="7319964"/>
            <a:ext cx="5508368" cy="242886"/>
          </a:xfrm>
          <a:prstGeom prst="rect">
            <a:avLst/>
          </a:prstGeom>
          <a:noFill/>
          <a:ln>
            <a:noFill/>
          </a:ln>
        </p:spPr>
        <p:txBody>
          <a:bodyPr anchorCtr="0" anchor="t" bIns="0" lIns="0" spcFirstLastPara="1" rIns="0" wrap="square" tIns="0">
            <a:noAutofit/>
          </a:bodyPr>
          <a:lstStyle/>
          <a:p>
            <a:pPr indent="0" lvl="0" marL="10793" marR="0" rtl="0" algn="l">
              <a:lnSpc>
                <a:spcPct val="132299"/>
              </a:lnSpc>
              <a:spcBef>
                <a:spcPts val="0"/>
              </a:spcBef>
              <a:spcAft>
                <a:spcPts val="0"/>
              </a:spcAft>
              <a:buClr>
                <a:schemeClr val="accent1"/>
              </a:buClr>
              <a:buSzPts val="1000"/>
              <a:buFont typeface="Arial"/>
              <a:buNone/>
            </a:pPr>
            <a:r>
              <a:rPr b="1" i="0" lang="fr-FR" sz="1000" u="none" cap="none" strike="noStrike">
                <a:solidFill>
                  <a:schemeClr val="accent1"/>
                </a:solidFill>
                <a:latin typeface="Arial"/>
                <a:ea typeface="Arial"/>
                <a:cs typeface="Arial"/>
                <a:sym typeface="Arial"/>
              </a:rPr>
              <a:t>© 2022-2023 – ESPRIT – ARCHITECTURE DES SI II SPRING – Spring Data JPA – 1ere Entité</a:t>
            </a:r>
            <a:endParaRPr b="1" i="0" sz="1000"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Blank" showMasterSp="0">
  <p:cSld name="19_Blank">
    <p:spTree>
      <p:nvGrpSpPr>
        <p:cNvPr id="166" name="Shape 166"/>
        <p:cNvGrpSpPr/>
        <p:nvPr/>
      </p:nvGrpSpPr>
      <p:grpSpPr>
        <a:xfrm>
          <a:off x="0" y="0"/>
          <a:ext cx="0" cy="0"/>
          <a:chOff x="0" y="0"/>
          <a:chExt cx="0" cy="0"/>
        </a:xfrm>
      </p:grpSpPr>
      <p:sp>
        <p:nvSpPr>
          <p:cNvPr id="167" name="Google Shape;167;p58"/>
          <p:cNvSpPr/>
          <p:nvPr/>
        </p:nvSpPr>
        <p:spPr>
          <a:xfrm>
            <a:off x="0" y="7226723"/>
            <a:ext cx="10693400" cy="336127"/>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168" name="Google Shape;168;p58"/>
          <p:cNvSpPr/>
          <p:nvPr/>
        </p:nvSpPr>
        <p:spPr>
          <a:xfrm>
            <a:off x="0" y="0"/>
            <a:ext cx="10693400" cy="1260475"/>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169" name="Google Shape;169;p58"/>
          <p:cNvSpPr/>
          <p:nvPr/>
        </p:nvSpPr>
        <p:spPr>
          <a:xfrm>
            <a:off x="0" y="1209657"/>
            <a:ext cx="10693400" cy="60120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170" name="Google Shape;170;p58"/>
          <p:cNvSpPr txBox="1"/>
          <p:nvPr>
            <p:ph type="title"/>
          </p:nvPr>
        </p:nvSpPr>
        <p:spPr>
          <a:xfrm>
            <a:off x="448530" y="40896"/>
            <a:ext cx="9796341" cy="108120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529">
                <a:solidFill>
                  <a:schemeClr val="dk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 name="Google Shape;171;p58"/>
          <p:cNvSpPr txBox="1"/>
          <p:nvPr>
            <p:ph idx="1" type="body"/>
          </p:nvPr>
        </p:nvSpPr>
        <p:spPr>
          <a:xfrm>
            <a:off x="1" y="1260475"/>
            <a:ext cx="10693400" cy="47519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3088">
                <a:solidFill>
                  <a:schemeClr val="dk1"/>
                </a:solidFill>
                <a:latin typeface="Century Gothic"/>
                <a:ea typeface="Century Gothic"/>
                <a:cs typeface="Century Gothic"/>
                <a:sym typeface="Century Gothic"/>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2" name="Google Shape;172;p58"/>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lvl1pPr indent="0" lvl="0" marL="186690" marR="0" rtl="0" algn="l">
              <a:lnSpc>
                <a:spcPct val="82812"/>
              </a:lnSpc>
              <a:spcBef>
                <a:spcPts val="0"/>
              </a:spcBef>
              <a:buNone/>
              <a:defRPr b="1" i="0" sz="1600">
                <a:solidFill>
                  <a:schemeClr val="accent1"/>
                </a:solidFill>
                <a:latin typeface="Arial"/>
                <a:ea typeface="Arial"/>
                <a:cs typeface="Arial"/>
                <a:sym typeface="Arial"/>
              </a:defRPr>
            </a:lvl1pPr>
            <a:lvl2pPr indent="0" lvl="1" marL="186690" marR="0" rtl="0" algn="l">
              <a:lnSpc>
                <a:spcPct val="82812"/>
              </a:lnSpc>
              <a:spcBef>
                <a:spcPts val="0"/>
              </a:spcBef>
              <a:buNone/>
              <a:defRPr b="1" i="0" sz="1600">
                <a:solidFill>
                  <a:schemeClr val="accent1"/>
                </a:solidFill>
                <a:latin typeface="Arial"/>
                <a:ea typeface="Arial"/>
                <a:cs typeface="Arial"/>
                <a:sym typeface="Arial"/>
              </a:defRPr>
            </a:lvl2pPr>
            <a:lvl3pPr indent="0" lvl="2" marL="186690" marR="0" rtl="0" algn="l">
              <a:lnSpc>
                <a:spcPct val="82812"/>
              </a:lnSpc>
              <a:spcBef>
                <a:spcPts val="0"/>
              </a:spcBef>
              <a:buNone/>
              <a:defRPr b="1" i="0" sz="1600">
                <a:solidFill>
                  <a:schemeClr val="accent1"/>
                </a:solidFill>
                <a:latin typeface="Arial"/>
                <a:ea typeface="Arial"/>
                <a:cs typeface="Arial"/>
                <a:sym typeface="Arial"/>
              </a:defRPr>
            </a:lvl3pPr>
            <a:lvl4pPr indent="0" lvl="3" marL="186690" marR="0" rtl="0" algn="l">
              <a:lnSpc>
                <a:spcPct val="82812"/>
              </a:lnSpc>
              <a:spcBef>
                <a:spcPts val="0"/>
              </a:spcBef>
              <a:buNone/>
              <a:defRPr b="1" i="0" sz="1600">
                <a:solidFill>
                  <a:schemeClr val="accent1"/>
                </a:solidFill>
                <a:latin typeface="Arial"/>
                <a:ea typeface="Arial"/>
                <a:cs typeface="Arial"/>
                <a:sym typeface="Arial"/>
              </a:defRPr>
            </a:lvl4pPr>
            <a:lvl5pPr indent="0" lvl="4" marL="186690" marR="0" rtl="0" algn="l">
              <a:lnSpc>
                <a:spcPct val="82812"/>
              </a:lnSpc>
              <a:spcBef>
                <a:spcPts val="0"/>
              </a:spcBef>
              <a:buNone/>
              <a:defRPr b="1" i="0" sz="1600">
                <a:solidFill>
                  <a:schemeClr val="accent1"/>
                </a:solidFill>
                <a:latin typeface="Arial"/>
                <a:ea typeface="Arial"/>
                <a:cs typeface="Arial"/>
                <a:sym typeface="Arial"/>
              </a:defRPr>
            </a:lvl5pPr>
            <a:lvl6pPr indent="0" lvl="5" marL="186690" marR="0" rtl="0" algn="l">
              <a:lnSpc>
                <a:spcPct val="82812"/>
              </a:lnSpc>
              <a:spcBef>
                <a:spcPts val="0"/>
              </a:spcBef>
              <a:buNone/>
              <a:defRPr b="1" i="0" sz="1600">
                <a:solidFill>
                  <a:schemeClr val="accent1"/>
                </a:solidFill>
                <a:latin typeface="Arial"/>
                <a:ea typeface="Arial"/>
                <a:cs typeface="Arial"/>
                <a:sym typeface="Arial"/>
              </a:defRPr>
            </a:lvl6pPr>
            <a:lvl7pPr indent="0" lvl="6" marL="186690" marR="0" rtl="0" algn="l">
              <a:lnSpc>
                <a:spcPct val="82812"/>
              </a:lnSpc>
              <a:spcBef>
                <a:spcPts val="0"/>
              </a:spcBef>
              <a:buNone/>
              <a:defRPr b="1" i="0" sz="1600">
                <a:solidFill>
                  <a:schemeClr val="accent1"/>
                </a:solidFill>
                <a:latin typeface="Arial"/>
                <a:ea typeface="Arial"/>
                <a:cs typeface="Arial"/>
                <a:sym typeface="Arial"/>
              </a:defRPr>
            </a:lvl7pPr>
            <a:lvl8pPr indent="0" lvl="7" marL="186690" marR="0" rtl="0" algn="l">
              <a:lnSpc>
                <a:spcPct val="82812"/>
              </a:lnSpc>
              <a:spcBef>
                <a:spcPts val="0"/>
              </a:spcBef>
              <a:buNone/>
              <a:defRPr b="1" i="0" sz="1600">
                <a:solidFill>
                  <a:schemeClr val="accent1"/>
                </a:solidFill>
                <a:latin typeface="Arial"/>
                <a:ea typeface="Arial"/>
                <a:cs typeface="Arial"/>
                <a:sym typeface="Arial"/>
              </a:defRPr>
            </a:lvl8pPr>
            <a:lvl9pPr indent="0" lvl="8" marL="186690" marR="0" rtl="0" algn="l">
              <a:lnSpc>
                <a:spcPct val="82812"/>
              </a:lnSpc>
              <a:spcBef>
                <a:spcPts val="0"/>
              </a:spcBef>
              <a:buNone/>
              <a:defRPr b="1" i="0" sz="1600">
                <a:solidFill>
                  <a:schemeClr val="accent1"/>
                </a:solidFill>
                <a:latin typeface="Arial"/>
                <a:ea typeface="Arial"/>
                <a:cs typeface="Arial"/>
                <a:sym typeface="Arial"/>
              </a:defRPr>
            </a:lvl9pPr>
          </a:lstStyle>
          <a:p>
            <a:pPr indent="0" lvl="0" marL="186690" rtl="0" algn="l">
              <a:spcBef>
                <a:spcPts val="0"/>
              </a:spcBef>
              <a:spcAft>
                <a:spcPts val="0"/>
              </a:spcAft>
              <a:buNone/>
            </a:pPr>
            <a:fld id="{00000000-1234-1234-1234-123412341234}" type="slidenum">
              <a:rPr lang="fr-FR"/>
              <a:t>‹#›</a:t>
            </a:fld>
            <a:endParaRPr/>
          </a:p>
        </p:txBody>
      </p:sp>
      <p:sp>
        <p:nvSpPr>
          <p:cNvPr id="173" name="Google Shape;173;p58"/>
          <p:cNvSpPr txBox="1"/>
          <p:nvPr/>
        </p:nvSpPr>
        <p:spPr>
          <a:xfrm>
            <a:off x="3150700" y="7319965"/>
            <a:ext cx="5652384" cy="166712"/>
          </a:xfrm>
          <a:prstGeom prst="rect">
            <a:avLst/>
          </a:prstGeom>
          <a:noFill/>
          <a:ln>
            <a:noFill/>
          </a:ln>
        </p:spPr>
        <p:txBody>
          <a:bodyPr anchorCtr="0" anchor="t" bIns="0" lIns="0" spcFirstLastPara="1" rIns="0" wrap="square" tIns="0">
            <a:noAutofit/>
          </a:bodyPr>
          <a:lstStyle/>
          <a:p>
            <a:pPr indent="0" lvl="0" marL="10793" marR="0" rtl="0" algn="l">
              <a:lnSpc>
                <a:spcPct val="132299"/>
              </a:lnSpc>
              <a:spcBef>
                <a:spcPts val="0"/>
              </a:spcBef>
              <a:spcAft>
                <a:spcPts val="0"/>
              </a:spcAft>
              <a:buClr>
                <a:schemeClr val="accent1"/>
              </a:buClr>
              <a:buSzPts val="1000"/>
              <a:buFont typeface="Arial"/>
              <a:buNone/>
            </a:pPr>
            <a:r>
              <a:rPr b="1" i="0" lang="fr-FR" sz="1000" u="none" cap="none" strike="noStrike">
                <a:solidFill>
                  <a:schemeClr val="accent1"/>
                </a:solidFill>
                <a:latin typeface="Arial"/>
                <a:ea typeface="Arial"/>
                <a:cs typeface="Arial"/>
                <a:sym typeface="Arial"/>
              </a:rPr>
              <a:t>© 2022-2023 – ESPRIT – ARCHITECTURE DES SI II SPRING – Spring Data JPA – 1ere Entité</a:t>
            </a:r>
            <a:endParaRPr b="1" i="0" sz="1000"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_Blank" showMasterSp="0">
  <p:cSld name="20_Blank">
    <p:spTree>
      <p:nvGrpSpPr>
        <p:cNvPr id="174" name="Shape 174"/>
        <p:cNvGrpSpPr/>
        <p:nvPr/>
      </p:nvGrpSpPr>
      <p:grpSpPr>
        <a:xfrm>
          <a:off x="0" y="0"/>
          <a:ext cx="0" cy="0"/>
          <a:chOff x="0" y="0"/>
          <a:chExt cx="0" cy="0"/>
        </a:xfrm>
      </p:grpSpPr>
      <p:sp>
        <p:nvSpPr>
          <p:cNvPr id="175" name="Google Shape;175;p59"/>
          <p:cNvSpPr/>
          <p:nvPr/>
        </p:nvSpPr>
        <p:spPr>
          <a:xfrm>
            <a:off x="0" y="7226723"/>
            <a:ext cx="10693400" cy="336127"/>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176" name="Google Shape;176;p59"/>
          <p:cNvSpPr/>
          <p:nvPr/>
        </p:nvSpPr>
        <p:spPr>
          <a:xfrm>
            <a:off x="0" y="0"/>
            <a:ext cx="10693400" cy="1260475"/>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177" name="Google Shape;177;p59"/>
          <p:cNvSpPr/>
          <p:nvPr/>
        </p:nvSpPr>
        <p:spPr>
          <a:xfrm>
            <a:off x="0" y="1209657"/>
            <a:ext cx="10693400" cy="60120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178" name="Google Shape;178;p59"/>
          <p:cNvSpPr txBox="1"/>
          <p:nvPr>
            <p:ph type="title"/>
          </p:nvPr>
        </p:nvSpPr>
        <p:spPr>
          <a:xfrm>
            <a:off x="448530" y="40896"/>
            <a:ext cx="9796341" cy="108120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529">
                <a:solidFill>
                  <a:schemeClr val="dk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9" name="Google Shape;179;p59"/>
          <p:cNvSpPr txBox="1"/>
          <p:nvPr>
            <p:ph idx="1" type="body"/>
          </p:nvPr>
        </p:nvSpPr>
        <p:spPr>
          <a:xfrm>
            <a:off x="1" y="1260475"/>
            <a:ext cx="10693400" cy="47519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3088">
                <a:solidFill>
                  <a:schemeClr val="dk1"/>
                </a:solidFill>
                <a:latin typeface="Century Gothic"/>
                <a:ea typeface="Century Gothic"/>
                <a:cs typeface="Century Gothic"/>
                <a:sym typeface="Century Gothic"/>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0" name="Google Shape;180;p59"/>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lvl1pPr indent="0" lvl="0" marL="186690" marR="0" rtl="0" algn="l">
              <a:lnSpc>
                <a:spcPct val="82812"/>
              </a:lnSpc>
              <a:spcBef>
                <a:spcPts val="0"/>
              </a:spcBef>
              <a:buNone/>
              <a:defRPr b="1" i="0" sz="1600">
                <a:solidFill>
                  <a:schemeClr val="accent1"/>
                </a:solidFill>
                <a:latin typeface="Arial"/>
                <a:ea typeface="Arial"/>
                <a:cs typeface="Arial"/>
                <a:sym typeface="Arial"/>
              </a:defRPr>
            </a:lvl1pPr>
            <a:lvl2pPr indent="0" lvl="1" marL="186690" marR="0" rtl="0" algn="l">
              <a:lnSpc>
                <a:spcPct val="82812"/>
              </a:lnSpc>
              <a:spcBef>
                <a:spcPts val="0"/>
              </a:spcBef>
              <a:buNone/>
              <a:defRPr b="1" i="0" sz="1600">
                <a:solidFill>
                  <a:schemeClr val="accent1"/>
                </a:solidFill>
                <a:latin typeface="Arial"/>
                <a:ea typeface="Arial"/>
                <a:cs typeface="Arial"/>
                <a:sym typeface="Arial"/>
              </a:defRPr>
            </a:lvl2pPr>
            <a:lvl3pPr indent="0" lvl="2" marL="186690" marR="0" rtl="0" algn="l">
              <a:lnSpc>
                <a:spcPct val="82812"/>
              </a:lnSpc>
              <a:spcBef>
                <a:spcPts val="0"/>
              </a:spcBef>
              <a:buNone/>
              <a:defRPr b="1" i="0" sz="1600">
                <a:solidFill>
                  <a:schemeClr val="accent1"/>
                </a:solidFill>
                <a:latin typeface="Arial"/>
                <a:ea typeface="Arial"/>
                <a:cs typeface="Arial"/>
                <a:sym typeface="Arial"/>
              </a:defRPr>
            </a:lvl3pPr>
            <a:lvl4pPr indent="0" lvl="3" marL="186690" marR="0" rtl="0" algn="l">
              <a:lnSpc>
                <a:spcPct val="82812"/>
              </a:lnSpc>
              <a:spcBef>
                <a:spcPts val="0"/>
              </a:spcBef>
              <a:buNone/>
              <a:defRPr b="1" i="0" sz="1600">
                <a:solidFill>
                  <a:schemeClr val="accent1"/>
                </a:solidFill>
                <a:latin typeface="Arial"/>
                <a:ea typeface="Arial"/>
                <a:cs typeface="Arial"/>
                <a:sym typeface="Arial"/>
              </a:defRPr>
            </a:lvl4pPr>
            <a:lvl5pPr indent="0" lvl="4" marL="186690" marR="0" rtl="0" algn="l">
              <a:lnSpc>
                <a:spcPct val="82812"/>
              </a:lnSpc>
              <a:spcBef>
                <a:spcPts val="0"/>
              </a:spcBef>
              <a:buNone/>
              <a:defRPr b="1" i="0" sz="1600">
                <a:solidFill>
                  <a:schemeClr val="accent1"/>
                </a:solidFill>
                <a:latin typeface="Arial"/>
                <a:ea typeface="Arial"/>
                <a:cs typeface="Arial"/>
                <a:sym typeface="Arial"/>
              </a:defRPr>
            </a:lvl5pPr>
            <a:lvl6pPr indent="0" lvl="5" marL="186690" marR="0" rtl="0" algn="l">
              <a:lnSpc>
                <a:spcPct val="82812"/>
              </a:lnSpc>
              <a:spcBef>
                <a:spcPts val="0"/>
              </a:spcBef>
              <a:buNone/>
              <a:defRPr b="1" i="0" sz="1600">
                <a:solidFill>
                  <a:schemeClr val="accent1"/>
                </a:solidFill>
                <a:latin typeface="Arial"/>
                <a:ea typeface="Arial"/>
                <a:cs typeface="Arial"/>
                <a:sym typeface="Arial"/>
              </a:defRPr>
            </a:lvl6pPr>
            <a:lvl7pPr indent="0" lvl="6" marL="186690" marR="0" rtl="0" algn="l">
              <a:lnSpc>
                <a:spcPct val="82812"/>
              </a:lnSpc>
              <a:spcBef>
                <a:spcPts val="0"/>
              </a:spcBef>
              <a:buNone/>
              <a:defRPr b="1" i="0" sz="1600">
                <a:solidFill>
                  <a:schemeClr val="accent1"/>
                </a:solidFill>
                <a:latin typeface="Arial"/>
                <a:ea typeface="Arial"/>
                <a:cs typeface="Arial"/>
                <a:sym typeface="Arial"/>
              </a:defRPr>
            </a:lvl7pPr>
            <a:lvl8pPr indent="0" lvl="7" marL="186690" marR="0" rtl="0" algn="l">
              <a:lnSpc>
                <a:spcPct val="82812"/>
              </a:lnSpc>
              <a:spcBef>
                <a:spcPts val="0"/>
              </a:spcBef>
              <a:buNone/>
              <a:defRPr b="1" i="0" sz="1600">
                <a:solidFill>
                  <a:schemeClr val="accent1"/>
                </a:solidFill>
                <a:latin typeface="Arial"/>
                <a:ea typeface="Arial"/>
                <a:cs typeface="Arial"/>
                <a:sym typeface="Arial"/>
              </a:defRPr>
            </a:lvl8pPr>
            <a:lvl9pPr indent="0" lvl="8" marL="186690" marR="0" rtl="0" algn="l">
              <a:lnSpc>
                <a:spcPct val="82812"/>
              </a:lnSpc>
              <a:spcBef>
                <a:spcPts val="0"/>
              </a:spcBef>
              <a:buNone/>
              <a:defRPr b="1" i="0" sz="1600">
                <a:solidFill>
                  <a:schemeClr val="accent1"/>
                </a:solidFill>
                <a:latin typeface="Arial"/>
                <a:ea typeface="Arial"/>
                <a:cs typeface="Arial"/>
                <a:sym typeface="Arial"/>
              </a:defRPr>
            </a:lvl9pPr>
          </a:lstStyle>
          <a:p>
            <a:pPr indent="0" lvl="0" marL="186690" rtl="0" algn="l">
              <a:spcBef>
                <a:spcPts val="0"/>
              </a:spcBef>
              <a:spcAft>
                <a:spcPts val="0"/>
              </a:spcAft>
              <a:buNone/>
            </a:pPr>
            <a:fld id="{00000000-1234-1234-1234-123412341234}" type="slidenum">
              <a:rPr lang="fr-FR"/>
              <a:t>‹#›</a:t>
            </a:fld>
            <a:endParaRPr/>
          </a:p>
        </p:txBody>
      </p:sp>
      <p:sp>
        <p:nvSpPr>
          <p:cNvPr id="181" name="Google Shape;181;p59"/>
          <p:cNvSpPr txBox="1"/>
          <p:nvPr/>
        </p:nvSpPr>
        <p:spPr>
          <a:xfrm>
            <a:off x="3150700" y="7319965"/>
            <a:ext cx="5652384" cy="166712"/>
          </a:xfrm>
          <a:prstGeom prst="rect">
            <a:avLst/>
          </a:prstGeom>
          <a:noFill/>
          <a:ln>
            <a:noFill/>
          </a:ln>
        </p:spPr>
        <p:txBody>
          <a:bodyPr anchorCtr="0" anchor="t" bIns="0" lIns="0" spcFirstLastPara="1" rIns="0" wrap="square" tIns="0">
            <a:noAutofit/>
          </a:bodyPr>
          <a:lstStyle/>
          <a:p>
            <a:pPr indent="0" lvl="0" marL="10793" marR="0" rtl="0" algn="l">
              <a:lnSpc>
                <a:spcPct val="132299"/>
              </a:lnSpc>
              <a:spcBef>
                <a:spcPts val="0"/>
              </a:spcBef>
              <a:spcAft>
                <a:spcPts val="0"/>
              </a:spcAft>
              <a:buClr>
                <a:schemeClr val="accent1"/>
              </a:buClr>
              <a:buSzPts val="1000"/>
              <a:buFont typeface="Arial"/>
              <a:buNone/>
            </a:pPr>
            <a:r>
              <a:rPr b="1" i="0" lang="fr-FR" sz="1000" u="none" cap="none" strike="noStrike">
                <a:solidFill>
                  <a:schemeClr val="accent1"/>
                </a:solidFill>
                <a:latin typeface="Arial"/>
                <a:ea typeface="Arial"/>
                <a:cs typeface="Arial"/>
                <a:sym typeface="Arial"/>
              </a:rPr>
              <a:t>© 2022-2023 – ESPRIT – ARCHITECTURE DES SI II SPRING – Spring Data JPA – 1ere Entité</a:t>
            </a:r>
            <a:endParaRPr b="1" i="0" sz="1000"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Blank" showMasterSp="0">
  <p:cSld name="21_Blank">
    <p:spTree>
      <p:nvGrpSpPr>
        <p:cNvPr id="182" name="Shape 182"/>
        <p:cNvGrpSpPr/>
        <p:nvPr/>
      </p:nvGrpSpPr>
      <p:grpSpPr>
        <a:xfrm>
          <a:off x="0" y="0"/>
          <a:ext cx="0" cy="0"/>
          <a:chOff x="0" y="0"/>
          <a:chExt cx="0" cy="0"/>
        </a:xfrm>
      </p:grpSpPr>
      <p:sp>
        <p:nvSpPr>
          <p:cNvPr id="183" name="Google Shape;183;p60"/>
          <p:cNvSpPr/>
          <p:nvPr/>
        </p:nvSpPr>
        <p:spPr>
          <a:xfrm>
            <a:off x="0" y="7226723"/>
            <a:ext cx="10693400" cy="336127"/>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184" name="Google Shape;184;p60"/>
          <p:cNvSpPr/>
          <p:nvPr/>
        </p:nvSpPr>
        <p:spPr>
          <a:xfrm>
            <a:off x="0" y="0"/>
            <a:ext cx="10693400" cy="1260475"/>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185" name="Google Shape;185;p60"/>
          <p:cNvSpPr/>
          <p:nvPr/>
        </p:nvSpPr>
        <p:spPr>
          <a:xfrm>
            <a:off x="0" y="1209657"/>
            <a:ext cx="10693400" cy="60120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186" name="Google Shape;186;p60"/>
          <p:cNvSpPr txBox="1"/>
          <p:nvPr>
            <p:ph type="title"/>
          </p:nvPr>
        </p:nvSpPr>
        <p:spPr>
          <a:xfrm>
            <a:off x="448530" y="40896"/>
            <a:ext cx="9796341" cy="108120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529">
                <a:solidFill>
                  <a:schemeClr val="dk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7" name="Google Shape;187;p60"/>
          <p:cNvSpPr txBox="1"/>
          <p:nvPr>
            <p:ph idx="1" type="body"/>
          </p:nvPr>
        </p:nvSpPr>
        <p:spPr>
          <a:xfrm>
            <a:off x="1" y="1260475"/>
            <a:ext cx="10693400" cy="47519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3088">
                <a:solidFill>
                  <a:schemeClr val="dk1"/>
                </a:solidFill>
                <a:latin typeface="Century Gothic"/>
                <a:ea typeface="Century Gothic"/>
                <a:cs typeface="Century Gothic"/>
                <a:sym typeface="Century Gothic"/>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8" name="Google Shape;188;p60"/>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lvl1pPr indent="0" lvl="0" marL="186690" marR="0" rtl="0" algn="l">
              <a:lnSpc>
                <a:spcPct val="82812"/>
              </a:lnSpc>
              <a:spcBef>
                <a:spcPts val="0"/>
              </a:spcBef>
              <a:buNone/>
              <a:defRPr b="1" i="0" sz="1600">
                <a:solidFill>
                  <a:schemeClr val="accent1"/>
                </a:solidFill>
                <a:latin typeface="Arial"/>
                <a:ea typeface="Arial"/>
                <a:cs typeface="Arial"/>
                <a:sym typeface="Arial"/>
              </a:defRPr>
            </a:lvl1pPr>
            <a:lvl2pPr indent="0" lvl="1" marL="186690" marR="0" rtl="0" algn="l">
              <a:lnSpc>
                <a:spcPct val="82812"/>
              </a:lnSpc>
              <a:spcBef>
                <a:spcPts val="0"/>
              </a:spcBef>
              <a:buNone/>
              <a:defRPr b="1" i="0" sz="1600">
                <a:solidFill>
                  <a:schemeClr val="accent1"/>
                </a:solidFill>
                <a:latin typeface="Arial"/>
                <a:ea typeface="Arial"/>
                <a:cs typeface="Arial"/>
                <a:sym typeface="Arial"/>
              </a:defRPr>
            </a:lvl2pPr>
            <a:lvl3pPr indent="0" lvl="2" marL="186690" marR="0" rtl="0" algn="l">
              <a:lnSpc>
                <a:spcPct val="82812"/>
              </a:lnSpc>
              <a:spcBef>
                <a:spcPts val="0"/>
              </a:spcBef>
              <a:buNone/>
              <a:defRPr b="1" i="0" sz="1600">
                <a:solidFill>
                  <a:schemeClr val="accent1"/>
                </a:solidFill>
                <a:latin typeface="Arial"/>
                <a:ea typeface="Arial"/>
                <a:cs typeface="Arial"/>
                <a:sym typeface="Arial"/>
              </a:defRPr>
            </a:lvl3pPr>
            <a:lvl4pPr indent="0" lvl="3" marL="186690" marR="0" rtl="0" algn="l">
              <a:lnSpc>
                <a:spcPct val="82812"/>
              </a:lnSpc>
              <a:spcBef>
                <a:spcPts val="0"/>
              </a:spcBef>
              <a:buNone/>
              <a:defRPr b="1" i="0" sz="1600">
                <a:solidFill>
                  <a:schemeClr val="accent1"/>
                </a:solidFill>
                <a:latin typeface="Arial"/>
                <a:ea typeface="Arial"/>
                <a:cs typeface="Arial"/>
                <a:sym typeface="Arial"/>
              </a:defRPr>
            </a:lvl4pPr>
            <a:lvl5pPr indent="0" lvl="4" marL="186690" marR="0" rtl="0" algn="l">
              <a:lnSpc>
                <a:spcPct val="82812"/>
              </a:lnSpc>
              <a:spcBef>
                <a:spcPts val="0"/>
              </a:spcBef>
              <a:buNone/>
              <a:defRPr b="1" i="0" sz="1600">
                <a:solidFill>
                  <a:schemeClr val="accent1"/>
                </a:solidFill>
                <a:latin typeface="Arial"/>
                <a:ea typeface="Arial"/>
                <a:cs typeface="Arial"/>
                <a:sym typeface="Arial"/>
              </a:defRPr>
            </a:lvl5pPr>
            <a:lvl6pPr indent="0" lvl="5" marL="186690" marR="0" rtl="0" algn="l">
              <a:lnSpc>
                <a:spcPct val="82812"/>
              </a:lnSpc>
              <a:spcBef>
                <a:spcPts val="0"/>
              </a:spcBef>
              <a:buNone/>
              <a:defRPr b="1" i="0" sz="1600">
                <a:solidFill>
                  <a:schemeClr val="accent1"/>
                </a:solidFill>
                <a:latin typeface="Arial"/>
                <a:ea typeface="Arial"/>
                <a:cs typeface="Arial"/>
                <a:sym typeface="Arial"/>
              </a:defRPr>
            </a:lvl6pPr>
            <a:lvl7pPr indent="0" lvl="6" marL="186690" marR="0" rtl="0" algn="l">
              <a:lnSpc>
                <a:spcPct val="82812"/>
              </a:lnSpc>
              <a:spcBef>
                <a:spcPts val="0"/>
              </a:spcBef>
              <a:buNone/>
              <a:defRPr b="1" i="0" sz="1600">
                <a:solidFill>
                  <a:schemeClr val="accent1"/>
                </a:solidFill>
                <a:latin typeface="Arial"/>
                <a:ea typeface="Arial"/>
                <a:cs typeface="Arial"/>
                <a:sym typeface="Arial"/>
              </a:defRPr>
            </a:lvl7pPr>
            <a:lvl8pPr indent="0" lvl="7" marL="186690" marR="0" rtl="0" algn="l">
              <a:lnSpc>
                <a:spcPct val="82812"/>
              </a:lnSpc>
              <a:spcBef>
                <a:spcPts val="0"/>
              </a:spcBef>
              <a:buNone/>
              <a:defRPr b="1" i="0" sz="1600">
                <a:solidFill>
                  <a:schemeClr val="accent1"/>
                </a:solidFill>
                <a:latin typeface="Arial"/>
                <a:ea typeface="Arial"/>
                <a:cs typeface="Arial"/>
                <a:sym typeface="Arial"/>
              </a:defRPr>
            </a:lvl8pPr>
            <a:lvl9pPr indent="0" lvl="8" marL="186690" marR="0" rtl="0" algn="l">
              <a:lnSpc>
                <a:spcPct val="82812"/>
              </a:lnSpc>
              <a:spcBef>
                <a:spcPts val="0"/>
              </a:spcBef>
              <a:buNone/>
              <a:defRPr b="1" i="0" sz="1600">
                <a:solidFill>
                  <a:schemeClr val="accent1"/>
                </a:solidFill>
                <a:latin typeface="Arial"/>
                <a:ea typeface="Arial"/>
                <a:cs typeface="Arial"/>
                <a:sym typeface="Arial"/>
              </a:defRPr>
            </a:lvl9pPr>
          </a:lstStyle>
          <a:p>
            <a:pPr indent="0" lvl="0" marL="186690" rtl="0" algn="l">
              <a:spcBef>
                <a:spcPts val="0"/>
              </a:spcBef>
              <a:spcAft>
                <a:spcPts val="0"/>
              </a:spcAft>
              <a:buNone/>
            </a:pPr>
            <a:fld id="{00000000-1234-1234-1234-123412341234}" type="slidenum">
              <a:rPr lang="fr-FR"/>
              <a:t>‹#›</a:t>
            </a:fld>
            <a:endParaRPr/>
          </a:p>
        </p:txBody>
      </p:sp>
      <p:sp>
        <p:nvSpPr>
          <p:cNvPr id="189" name="Google Shape;189;p60"/>
          <p:cNvSpPr txBox="1"/>
          <p:nvPr/>
        </p:nvSpPr>
        <p:spPr>
          <a:xfrm>
            <a:off x="3150700" y="7319965"/>
            <a:ext cx="5652384" cy="166712"/>
          </a:xfrm>
          <a:prstGeom prst="rect">
            <a:avLst/>
          </a:prstGeom>
          <a:noFill/>
          <a:ln>
            <a:noFill/>
          </a:ln>
        </p:spPr>
        <p:txBody>
          <a:bodyPr anchorCtr="0" anchor="t" bIns="0" lIns="0" spcFirstLastPara="1" rIns="0" wrap="square" tIns="0">
            <a:noAutofit/>
          </a:bodyPr>
          <a:lstStyle/>
          <a:p>
            <a:pPr indent="0" lvl="0" marL="10793" marR="0" rtl="0" algn="l">
              <a:lnSpc>
                <a:spcPct val="132299"/>
              </a:lnSpc>
              <a:spcBef>
                <a:spcPts val="0"/>
              </a:spcBef>
              <a:spcAft>
                <a:spcPts val="0"/>
              </a:spcAft>
              <a:buClr>
                <a:schemeClr val="accent1"/>
              </a:buClr>
              <a:buSzPts val="1000"/>
              <a:buFont typeface="Arial"/>
              <a:buNone/>
            </a:pPr>
            <a:r>
              <a:rPr b="1" i="0" lang="fr-FR" sz="1000" u="none" cap="none" strike="noStrike">
                <a:solidFill>
                  <a:schemeClr val="accent1"/>
                </a:solidFill>
                <a:latin typeface="Arial"/>
                <a:ea typeface="Arial"/>
                <a:cs typeface="Arial"/>
                <a:sym typeface="Arial"/>
              </a:rPr>
              <a:t>© 2022-2023 – ESPRIT – ARCHITECTURE DES SI II SPRING – Spring Data JPA – 1ere Entité</a:t>
            </a:r>
            <a:endParaRPr b="1" i="0" sz="1000"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7_Blank" showMasterSp="0">
  <p:cSld name="27_Blank">
    <p:spTree>
      <p:nvGrpSpPr>
        <p:cNvPr id="190" name="Shape 190"/>
        <p:cNvGrpSpPr/>
        <p:nvPr/>
      </p:nvGrpSpPr>
      <p:grpSpPr>
        <a:xfrm>
          <a:off x="0" y="0"/>
          <a:ext cx="0" cy="0"/>
          <a:chOff x="0" y="0"/>
          <a:chExt cx="0" cy="0"/>
        </a:xfrm>
      </p:grpSpPr>
      <p:sp>
        <p:nvSpPr>
          <p:cNvPr id="191" name="Google Shape;191;p61"/>
          <p:cNvSpPr/>
          <p:nvPr/>
        </p:nvSpPr>
        <p:spPr>
          <a:xfrm>
            <a:off x="0" y="7226723"/>
            <a:ext cx="10693400" cy="336127"/>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192" name="Google Shape;192;p61"/>
          <p:cNvSpPr/>
          <p:nvPr/>
        </p:nvSpPr>
        <p:spPr>
          <a:xfrm>
            <a:off x="0" y="0"/>
            <a:ext cx="10693400" cy="1260475"/>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193" name="Google Shape;193;p61"/>
          <p:cNvSpPr/>
          <p:nvPr/>
        </p:nvSpPr>
        <p:spPr>
          <a:xfrm>
            <a:off x="0" y="1209657"/>
            <a:ext cx="10693400" cy="60120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194" name="Google Shape;194;p61"/>
          <p:cNvSpPr txBox="1"/>
          <p:nvPr>
            <p:ph type="title"/>
          </p:nvPr>
        </p:nvSpPr>
        <p:spPr>
          <a:xfrm>
            <a:off x="448530" y="40896"/>
            <a:ext cx="9796341" cy="108120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529">
                <a:solidFill>
                  <a:schemeClr val="dk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61"/>
          <p:cNvSpPr txBox="1"/>
          <p:nvPr>
            <p:ph idx="1" type="body"/>
          </p:nvPr>
        </p:nvSpPr>
        <p:spPr>
          <a:xfrm>
            <a:off x="1" y="1260475"/>
            <a:ext cx="10693400" cy="47519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3088">
                <a:solidFill>
                  <a:schemeClr val="dk1"/>
                </a:solidFill>
                <a:latin typeface="Century Gothic"/>
                <a:ea typeface="Century Gothic"/>
                <a:cs typeface="Century Gothic"/>
                <a:sym typeface="Century Gothic"/>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6" name="Google Shape;196;p61"/>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lvl1pPr indent="0" lvl="0" marL="186690" marR="0" rtl="0" algn="l">
              <a:lnSpc>
                <a:spcPct val="82812"/>
              </a:lnSpc>
              <a:spcBef>
                <a:spcPts val="0"/>
              </a:spcBef>
              <a:buNone/>
              <a:defRPr b="1" i="0" sz="1600">
                <a:solidFill>
                  <a:schemeClr val="accent1"/>
                </a:solidFill>
                <a:latin typeface="Arial"/>
                <a:ea typeface="Arial"/>
                <a:cs typeface="Arial"/>
                <a:sym typeface="Arial"/>
              </a:defRPr>
            </a:lvl1pPr>
            <a:lvl2pPr indent="0" lvl="1" marL="186690" marR="0" rtl="0" algn="l">
              <a:lnSpc>
                <a:spcPct val="82812"/>
              </a:lnSpc>
              <a:spcBef>
                <a:spcPts val="0"/>
              </a:spcBef>
              <a:buNone/>
              <a:defRPr b="1" i="0" sz="1600">
                <a:solidFill>
                  <a:schemeClr val="accent1"/>
                </a:solidFill>
                <a:latin typeface="Arial"/>
                <a:ea typeface="Arial"/>
                <a:cs typeface="Arial"/>
                <a:sym typeface="Arial"/>
              </a:defRPr>
            </a:lvl2pPr>
            <a:lvl3pPr indent="0" lvl="2" marL="186690" marR="0" rtl="0" algn="l">
              <a:lnSpc>
                <a:spcPct val="82812"/>
              </a:lnSpc>
              <a:spcBef>
                <a:spcPts val="0"/>
              </a:spcBef>
              <a:buNone/>
              <a:defRPr b="1" i="0" sz="1600">
                <a:solidFill>
                  <a:schemeClr val="accent1"/>
                </a:solidFill>
                <a:latin typeface="Arial"/>
                <a:ea typeface="Arial"/>
                <a:cs typeface="Arial"/>
                <a:sym typeface="Arial"/>
              </a:defRPr>
            </a:lvl3pPr>
            <a:lvl4pPr indent="0" lvl="3" marL="186690" marR="0" rtl="0" algn="l">
              <a:lnSpc>
                <a:spcPct val="82812"/>
              </a:lnSpc>
              <a:spcBef>
                <a:spcPts val="0"/>
              </a:spcBef>
              <a:buNone/>
              <a:defRPr b="1" i="0" sz="1600">
                <a:solidFill>
                  <a:schemeClr val="accent1"/>
                </a:solidFill>
                <a:latin typeface="Arial"/>
                <a:ea typeface="Arial"/>
                <a:cs typeface="Arial"/>
                <a:sym typeface="Arial"/>
              </a:defRPr>
            </a:lvl4pPr>
            <a:lvl5pPr indent="0" lvl="4" marL="186690" marR="0" rtl="0" algn="l">
              <a:lnSpc>
                <a:spcPct val="82812"/>
              </a:lnSpc>
              <a:spcBef>
                <a:spcPts val="0"/>
              </a:spcBef>
              <a:buNone/>
              <a:defRPr b="1" i="0" sz="1600">
                <a:solidFill>
                  <a:schemeClr val="accent1"/>
                </a:solidFill>
                <a:latin typeface="Arial"/>
                <a:ea typeface="Arial"/>
                <a:cs typeface="Arial"/>
                <a:sym typeface="Arial"/>
              </a:defRPr>
            </a:lvl5pPr>
            <a:lvl6pPr indent="0" lvl="5" marL="186690" marR="0" rtl="0" algn="l">
              <a:lnSpc>
                <a:spcPct val="82812"/>
              </a:lnSpc>
              <a:spcBef>
                <a:spcPts val="0"/>
              </a:spcBef>
              <a:buNone/>
              <a:defRPr b="1" i="0" sz="1600">
                <a:solidFill>
                  <a:schemeClr val="accent1"/>
                </a:solidFill>
                <a:latin typeface="Arial"/>
                <a:ea typeface="Arial"/>
                <a:cs typeface="Arial"/>
                <a:sym typeface="Arial"/>
              </a:defRPr>
            </a:lvl6pPr>
            <a:lvl7pPr indent="0" lvl="6" marL="186690" marR="0" rtl="0" algn="l">
              <a:lnSpc>
                <a:spcPct val="82812"/>
              </a:lnSpc>
              <a:spcBef>
                <a:spcPts val="0"/>
              </a:spcBef>
              <a:buNone/>
              <a:defRPr b="1" i="0" sz="1600">
                <a:solidFill>
                  <a:schemeClr val="accent1"/>
                </a:solidFill>
                <a:latin typeface="Arial"/>
                <a:ea typeface="Arial"/>
                <a:cs typeface="Arial"/>
                <a:sym typeface="Arial"/>
              </a:defRPr>
            </a:lvl7pPr>
            <a:lvl8pPr indent="0" lvl="7" marL="186690" marR="0" rtl="0" algn="l">
              <a:lnSpc>
                <a:spcPct val="82812"/>
              </a:lnSpc>
              <a:spcBef>
                <a:spcPts val="0"/>
              </a:spcBef>
              <a:buNone/>
              <a:defRPr b="1" i="0" sz="1600">
                <a:solidFill>
                  <a:schemeClr val="accent1"/>
                </a:solidFill>
                <a:latin typeface="Arial"/>
                <a:ea typeface="Arial"/>
                <a:cs typeface="Arial"/>
                <a:sym typeface="Arial"/>
              </a:defRPr>
            </a:lvl8pPr>
            <a:lvl9pPr indent="0" lvl="8" marL="186690" marR="0" rtl="0" algn="l">
              <a:lnSpc>
                <a:spcPct val="82812"/>
              </a:lnSpc>
              <a:spcBef>
                <a:spcPts val="0"/>
              </a:spcBef>
              <a:buNone/>
              <a:defRPr b="1" i="0" sz="1600">
                <a:solidFill>
                  <a:schemeClr val="accent1"/>
                </a:solidFill>
                <a:latin typeface="Arial"/>
                <a:ea typeface="Arial"/>
                <a:cs typeface="Arial"/>
                <a:sym typeface="Arial"/>
              </a:defRPr>
            </a:lvl9pPr>
          </a:lstStyle>
          <a:p>
            <a:pPr indent="0" lvl="0" marL="186690" rtl="0" algn="l">
              <a:spcBef>
                <a:spcPts val="0"/>
              </a:spcBef>
              <a:spcAft>
                <a:spcPts val="0"/>
              </a:spcAft>
              <a:buNone/>
            </a:pPr>
            <a:fld id="{00000000-1234-1234-1234-123412341234}" type="slidenum">
              <a:rPr lang="fr-FR"/>
              <a:t>‹#›</a:t>
            </a:fld>
            <a:endParaRPr/>
          </a:p>
        </p:txBody>
      </p:sp>
      <p:sp>
        <p:nvSpPr>
          <p:cNvPr id="197" name="Google Shape;197;p61"/>
          <p:cNvSpPr txBox="1"/>
          <p:nvPr/>
        </p:nvSpPr>
        <p:spPr>
          <a:xfrm>
            <a:off x="3150700" y="7319965"/>
            <a:ext cx="5652384" cy="166712"/>
          </a:xfrm>
          <a:prstGeom prst="rect">
            <a:avLst/>
          </a:prstGeom>
          <a:noFill/>
          <a:ln>
            <a:noFill/>
          </a:ln>
        </p:spPr>
        <p:txBody>
          <a:bodyPr anchorCtr="0" anchor="t" bIns="0" lIns="0" spcFirstLastPara="1" rIns="0" wrap="square" tIns="0">
            <a:noAutofit/>
          </a:bodyPr>
          <a:lstStyle/>
          <a:p>
            <a:pPr indent="0" lvl="0" marL="10793" marR="0" rtl="0" algn="l">
              <a:lnSpc>
                <a:spcPct val="132299"/>
              </a:lnSpc>
              <a:spcBef>
                <a:spcPts val="0"/>
              </a:spcBef>
              <a:spcAft>
                <a:spcPts val="0"/>
              </a:spcAft>
              <a:buClr>
                <a:schemeClr val="accent1"/>
              </a:buClr>
              <a:buSzPts val="1000"/>
              <a:buFont typeface="Arial"/>
              <a:buNone/>
            </a:pPr>
            <a:r>
              <a:rPr b="1" i="0" lang="fr-FR" sz="1000" u="none" cap="none" strike="noStrike">
                <a:solidFill>
                  <a:schemeClr val="accent1"/>
                </a:solidFill>
                <a:latin typeface="Arial"/>
                <a:ea typeface="Arial"/>
                <a:cs typeface="Arial"/>
                <a:sym typeface="Arial"/>
              </a:rPr>
              <a:t>© 2022-2023 – ESPRIT – ARCHITECTURE DES SI II SPRING – Spring Data JPA – 1ere Entité</a:t>
            </a:r>
            <a:endParaRPr b="1" i="0" sz="1000"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showMasterSp="0">
  <p:cSld name="2_Blank">
    <p:spTree>
      <p:nvGrpSpPr>
        <p:cNvPr id="30" name="Shape 30"/>
        <p:cNvGrpSpPr/>
        <p:nvPr/>
      </p:nvGrpSpPr>
      <p:grpSpPr>
        <a:xfrm>
          <a:off x="0" y="0"/>
          <a:ext cx="0" cy="0"/>
          <a:chOff x="0" y="0"/>
          <a:chExt cx="0" cy="0"/>
        </a:xfrm>
      </p:grpSpPr>
      <p:sp>
        <p:nvSpPr>
          <p:cNvPr id="31" name="Google Shape;31;p41"/>
          <p:cNvSpPr/>
          <p:nvPr/>
        </p:nvSpPr>
        <p:spPr>
          <a:xfrm>
            <a:off x="0" y="7226723"/>
            <a:ext cx="10693400" cy="336127"/>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32" name="Google Shape;32;p41"/>
          <p:cNvSpPr/>
          <p:nvPr/>
        </p:nvSpPr>
        <p:spPr>
          <a:xfrm>
            <a:off x="0" y="0"/>
            <a:ext cx="10693400" cy="1260475"/>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33" name="Google Shape;33;p41"/>
          <p:cNvSpPr/>
          <p:nvPr/>
        </p:nvSpPr>
        <p:spPr>
          <a:xfrm>
            <a:off x="0" y="1209657"/>
            <a:ext cx="10693400" cy="60120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34" name="Google Shape;34;p41"/>
          <p:cNvSpPr txBox="1"/>
          <p:nvPr>
            <p:ph type="title"/>
          </p:nvPr>
        </p:nvSpPr>
        <p:spPr>
          <a:xfrm>
            <a:off x="448530" y="40896"/>
            <a:ext cx="9796341" cy="108120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529">
                <a:solidFill>
                  <a:schemeClr val="dk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1"/>
          <p:cNvSpPr txBox="1"/>
          <p:nvPr>
            <p:ph idx="1" type="body"/>
          </p:nvPr>
        </p:nvSpPr>
        <p:spPr>
          <a:xfrm>
            <a:off x="1" y="1260475"/>
            <a:ext cx="10693400" cy="47519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3088">
                <a:solidFill>
                  <a:schemeClr val="dk1"/>
                </a:solidFill>
                <a:latin typeface="Century Gothic"/>
                <a:ea typeface="Century Gothic"/>
                <a:cs typeface="Century Gothic"/>
                <a:sym typeface="Century Gothic"/>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41"/>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lvl1pPr indent="0" lvl="0" marL="186690" marR="0" rtl="0" algn="l">
              <a:lnSpc>
                <a:spcPct val="82812"/>
              </a:lnSpc>
              <a:spcBef>
                <a:spcPts val="0"/>
              </a:spcBef>
              <a:buNone/>
              <a:defRPr b="1" i="0" sz="1600">
                <a:solidFill>
                  <a:schemeClr val="accent1"/>
                </a:solidFill>
                <a:latin typeface="Arial"/>
                <a:ea typeface="Arial"/>
                <a:cs typeface="Arial"/>
                <a:sym typeface="Arial"/>
              </a:defRPr>
            </a:lvl1pPr>
            <a:lvl2pPr indent="0" lvl="1" marL="186690" marR="0" rtl="0" algn="l">
              <a:lnSpc>
                <a:spcPct val="82812"/>
              </a:lnSpc>
              <a:spcBef>
                <a:spcPts val="0"/>
              </a:spcBef>
              <a:buNone/>
              <a:defRPr b="1" i="0" sz="1600">
                <a:solidFill>
                  <a:schemeClr val="accent1"/>
                </a:solidFill>
                <a:latin typeface="Arial"/>
                <a:ea typeface="Arial"/>
                <a:cs typeface="Arial"/>
                <a:sym typeface="Arial"/>
              </a:defRPr>
            </a:lvl2pPr>
            <a:lvl3pPr indent="0" lvl="2" marL="186690" marR="0" rtl="0" algn="l">
              <a:lnSpc>
                <a:spcPct val="82812"/>
              </a:lnSpc>
              <a:spcBef>
                <a:spcPts val="0"/>
              </a:spcBef>
              <a:buNone/>
              <a:defRPr b="1" i="0" sz="1600">
                <a:solidFill>
                  <a:schemeClr val="accent1"/>
                </a:solidFill>
                <a:latin typeface="Arial"/>
                <a:ea typeface="Arial"/>
                <a:cs typeface="Arial"/>
                <a:sym typeface="Arial"/>
              </a:defRPr>
            </a:lvl3pPr>
            <a:lvl4pPr indent="0" lvl="3" marL="186690" marR="0" rtl="0" algn="l">
              <a:lnSpc>
                <a:spcPct val="82812"/>
              </a:lnSpc>
              <a:spcBef>
                <a:spcPts val="0"/>
              </a:spcBef>
              <a:buNone/>
              <a:defRPr b="1" i="0" sz="1600">
                <a:solidFill>
                  <a:schemeClr val="accent1"/>
                </a:solidFill>
                <a:latin typeface="Arial"/>
                <a:ea typeface="Arial"/>
                <a:cs typeface="Arial"/>
                <a:sym typeface="Arial"/>
              </a:defRPr>
            </a:lvl4pPr>
            <a:lvl5pPr indent="0" lvl="4" marL="186690" marR="0" rtl="0" algn="l">
              <a:lnSpc>
                <a:spcPct val="82812"/>
              </a:lnSpc>
              <a:spcBef>
                <a:spcPts val="0"/>
              </a:spcBef>
              <a:buNone/>
              <a:defRPr b="1" i="0" sz="1600">
                <a:solidFill>
                  <a:schemeClr val="accent1"/>
                </a:solidFill>
                <a:latin typeface="Arial"/>
                <a:ea typeface="Arial"/>
                <a:cs typeface="Arial"/>
                <a:sym typeface="Arial"/>
              </a:defRPr>
            </a:lvl5pPr>
            <a:lvl6pPr indent="0" lvl="5" marL="186690" marR="0" rtl="0" algn="l">
              <a:lnSpc>
                <a:spcPct val="82812"/>
              </a:lnSpc>
              <a:spcBef>
                <a:spcPts val="0"/>
              </a:spcBef>
              <a:buNone/>
              <a:defRPr b="1" i="0" sz="1600">
                <a:solidFill>
                  <a:schemeClr val="accent1"/>
                </a:solidFill>
                <a:latin typeface="Arial"/>
                <a:ea typeface="Arial"/>
                <a:cs typeface="Arial"/>
                <a:sym typeface="Arial"/>
              </a:defRPr>
            </a:lvl6pPr>
            <a:lvl7pPr indent="0" lvl="6" marL="186690" marR="0" rtl="0" algn="l">
              <a:lnSpc>
                <a:spcPct val="82812"/>
              </a:lnSpc>
              <a:spcBef>
                <a:spcPts val="0"/>
              </a:spcBef>
              <a:buNone/>
              <a:defRPr b="1" i="0" sz="1600">
                <a:solidFill>
                  <a:schemeClr val="accent1"/>
                </a:solidFill>
                <a:latin typeface="Arial"/>
                <a:ea typeface="Arial"/>
                <a:cs typeface="Arial"/>
                <a:sym typeface="Arial"/>
              </a:defRPr>
            </a:lvl7pPr>
            <a:lvl8pPr indent="0" lvl="7" marL="186690" marR="0" rtl="0" algn="l">
              <a:lnSpc>
                <a:spcPct val="82812"/>
              </a:lnSpc>
              <a:spcBef>
                <a:spcPts val="0"/>
              </a:spcBef>
              <a:buNone/>
              <a:defRPr b="1" i="0" sz="1600">
                <a:solidFill>
                  <a:schemeClr val="accent1"/>
                </a:solidFill>
                <a:latin typeface="Arial"/>
                <a:ea typeface="Arial"/>
                <a:cs typeface="Arial"/>
                <a:sym typeface="Arial"/>
              </a:defRPr>
            </a:lvl8pPr>
            <a:lvl9pPr indent="0" lvl="8" marL="186690" marR="0" rtl="0" algn="l">
              <a:lnSpc>
                <a:spcPct val="82812"/>
              </a:lnSpc>
              <a:spcBef>
                <a:spcPts val="0"/>
              </a:spcBef>
              <a:buNone/>
              <a:defRPr b="1" i="0" sz="1600">
                <a:solidFill>
                  <a:schemeClr val="accent1"/>
                </a:solidFill>
                <a:latin typeface="Arial"/>
                <a:ea typeface="Arial"/>
                <a:cs typeface="Arial"/>
                <a:sym typeface="Arial"/>
              </a:defRPr>
            </a:lvl9pPr>
          </a:lstStyle>
          <a:p>
            <a:pPr indent="0" lvl="0" marL="186690" rtl="0" algn="l">
              <a:spcBef>
                <a:spcPts val="0"/>
              </a:spcBef>
              <a:spcAft>
                <a:spcPts val="0"/>
              </a:spcAft>
              <a:buNone/>
            </a:pPr>
            <a:fld id="{00000000-1234-1234-1234-123412341234}" type="slidenum">
              <a:rPr lang="fr-FR"/>
              <a:t>‹#›</a:t>
            </a:fld>
            <a:endParaRPr/>
          </a:p>
        </p:txBody>
      </p:sp>
      <p:sp>
        <p:nvSpPr>
          <p:cNvPr id="37" name="Google Shape;37;p41"/>
          <p:cNvSpPr txBox="1"/>
          <p:nvPr/>
        </p:nvSpPr>
        <p:spPr>
          <a:xfrm>
            <a:off x="3150700" y="7319964"/>
            <a:ext cx="5796400" cy="242886"/>
          </a:xfrm>
          <a:prstGeom prst="rect">
            <a:avLst/>
          </a:prstGeom>
          <a:noFill/>
          <a:ln>
            <a:noFill/>
          </a:ln>
        </p:spPr>
        <p:txBody>
          <a:bodyPr anchorCtr="0" anchor="t" bIns="0" lIns="0" spcFirstLastPara="1" rIns="0" wrap="square" tIns="0">
            <a:noAutofit/>
          </a:bodyPr>
          <a:lstStyle/>
          <a:p>
            <a:pPr indent="0" lvl="0" marL="10793" marR="0" rtl="0" algn="l">
              <a:lnSpc>
                <a:spcPct val="132299"/>
              </a:lnSpc>
              <a:spcBef>
                <a:spcPts val="0"/>
              </a:spcBef>
              <a:spcAft>
                <a:spcPts val="0"/>
              </a:spcAft>
              <a:buClr>
                <a:schemeClr val="accent1"/>
              </a:buClr>
              <a:buSzPts val="1000"/>
              <a:buFont typeface="Arial"/>
              <a:buNone/>
            </a:pPr>
            <a:r>
              <a:rPr b="1" i="0" lang="fr-FR" sz="1000" u="none" cap="none" strike="noStrike">
                <a:solidFill>
                  <a:schemeClr val="accent1"/>
                </a:solidFill>
                <a:latin typeface="Arial"/>
                <a:ea typeface="Arial"/>
                <a:cs typeface="Arial"/>
                <a:sym typeface="Arial"/>
              </a:rPr>
              <a:t>© 2022-2023 – ESPRIT – ARCHITECTURE DES SI II SPRING – Spring Data JPA – 1ere Entité</a:t>
            </a:r>
            <a:endParaRPr b="1" i="0" sz="1000"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lank" showMasterSp="0">
  <p:cSld name="3_Blank">
    <p:spTree>
      <p:nvGrpSpPr>
        <p:cNvPr id="38" name="Shape 38"/>
        <p:cNvGrpSpPr/>
        <p:nvPr/>
      </p:nvGrpSpPr>
      <p:grpSpPr>
        <a:xfrm>
          <a:off x="0" y="0"/>
          <a:ext cx="0" cy="0"/>
          <a:chOff x="0" y="0"/>
          <a:chExt cx="0" cy="0"/>
        </a:xfrm>
      </p:grpSpPr>
      <p:sp>
        <p:nvSpPr>
          <p:cNvPr id="39" name="Google Shape;39;p42"/>
          <p:cNvSpPr/>
          <p:nvPr/>
        </p:nvSpPr>
        <p:spPr>
          <a:xfrm>
            <a:off x="0" y="7226723"/>
            <a:ext cx="10693400" cy="336127"/>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40" name="Google Shape;40;p42"/>
          <p:cNvSpPr/>
          <p:nvPr/>
        </p:nvSpPr>
        <p:spPr>
          <a:xfrm>
            <a:off x="0" y="0"/>
            <a:ext cx="10693400" cy="1260475"/>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41" name="Google Shape;41;p42"/>
          <p:cNvSpPr/>
          <p:nvPr/>
        </p:nvSpPr>
        <p:spPr>
          <a:xfrm>
            <a:off x="0" y="1209657"/>
            <a:ext cx="10693400" cy="60120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42" name="Google Shape;42;p42"/>
          <p:cNvSpPr txBox="1"/>
          <p:nvPr>
            <p:ph type="title"/>
          </p:nvPr>
        </p:nvSpPr>
        <p:spPr>
          <a:xfrm>
            <a:off x="448530" y="40896"/>
            <a:ext cx="9796341" cy="108120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529">
                <a:solidFill>
                  <a:schemeClr val="dk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42"/>
          <p:cNvSpPr txBox="1"/>
          <p:nvPr>
            <p:ph idx="1" type="body"/>
          </p:nvPr>
        </p:nvSpPr>
        <p:spPr>
          <a:xfrm>
            <a:off x="1" y="1260475"/>
            <a:ext cx="10693400" cy="47519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3088">
                <a:solidFill>
                  <a:schemeClr val="dk1"/>
                </a:solidFill>
                <a:latin typeface="Century Gothic"/>
                <a:ea typeface="Century Gothic"/>
                <a:cs typeface="Century Gothic"/>
                <a:sym typeface="Century Gothic"/>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42"/>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lvl1pPr indent="0" lvl="0" marL="186690" marR="0" rtl="0" algn="l">
              <a:lnSpc>
                <a:spcPct val="82812"/>
              </a:lnSpc>
              <a:spcBef>
                <a:spcPts val="0"/>
              </a:spcBef>
              <a:buNone/>
              <a:defRPr b="1" i="0" sz="1600">
                <a:solidFill>
                  <a:schemeClr val="accent1"/>
                </a:solidFill>
                <a:latin typeface="Arial"/>
                <a:ea typeface="Arial"/>
                <a:cs typeface="Arial"/>
                <a:sym typeface="Arial"/>
              </a:defRPr>
            </a:lvl1pPr>
            <a:lvl2pPr indent="0" lvl="1" marL="186690" marR="0" rtl="0" algn="l">
              <a:lnSpc>
                <a:spcPct val="82812"/>
              </a:lnSpc>
              <a:spcBef>
                <a:spcPts val="0"/>
              </a:spcBef>
              <a:buNone/>
              <a:defRPr b="1" i="0" sz="1600">
                <a:solidFill>
                  <a:schemeClr val="accent1"/>
                </a:solidFill>
                <a:latin typeface="Arial"/>
                <a:ea typeface="Arial"/>
                <a:cs typeface="Arial"/>
                <a:sym typeface="Arial"/>
              </a:defRPr>
            </a:lvl2pPr>
            <a:lvl3pPr indent="0" lvl="2" marL="186690" marR="0" rtl="0" algn="l">
              <a:lnSpc>
                <a:spcPct val="82812"/>
              </a:lnSpc>
              <a:spcBef>
                <a:spcPts val="0"/>
              </a:spcBef>
              <a:buNone/>
              <a:defRPr b="1" i="0" sz="1600">
                <a:solidFill>
                  <a:schemeClr val="accent1"/>
                </a:solidFill>
                <a:latin typeface="Arial"/>
                <a:ea typeface="Arial"/>
                <a:cs typeface="Arial"/>
                <a:sym typeface="Arial"/>
              </a:defRPr>
            </a:lvl3pPr>
            <a:lvl4pPr indent="0" lvl="3" marL="186690" marR="0" rtl="0" algn="l">
              <a:lnSpc>
                <a:spcPct val="82812"/>
              </a:lnSpc>
              <a:spcBef>
                <a:spcPts val="0"/>
              </a:spcBef>
              <a:buNone/>
              <a:defRPr b="1" i="0" sz="1600">
                <a:solidFill>
                  <a:schemeClr val="accent1"/>
                </a:solidFill>
                <a:latin typeface="Arial"/>
                <a:ea typeface="Arial"/>
                <a:cs typeface="Arial"/>
                <a:sym typeface="Arial"/>
              </a:defRPr>
            </a:lvl4pPr>
            <a:lvl5pPr indent="0" lvl="4" marL="186690" marR="0" rtl="0" algn="l">
              <a:lnSpc>
                <a:spcPct val="82812"/>
              </a:lnSpc>
              <a:spcBef>
                <a:spcPts val="0"/>
              </a:spcBef>
              <a:buNone/>
              <a:defRPr b="1" i="0" sz="1600">
                <a:solidFill>
                  <a:schemeClr val="accent1"/>
                </a:solidFill>
                <a:latin typeface="Arial"/>
                <a:ea typeface="Arial"/>
                <a:cs typeface="Arial"/>
                <a:sym typeface="Arial"/>
              </a:defRPr>
            </a:lvl5pPr>
            <a:lvl6pPr indent="0" lvl="5" marL="186690" marR="0" rtl="0" algn="l">
              <a:lnSpc>
                <a:spcPct val="82812"/>
              </a:lnSpc>
              <a:spcBef>
                <a:spcPts val="0"/>
              </a:spcBef>
              <a:buNone/>
              <a:defRPr b="1" i="0" sz="1600">
                <a:solidFill>
                  <a:schemeClr val="accent1"/>
                </a:solidFill>
                <a:latin typeface="Arial"/>
                <a:ea typeface="Arial"/>
                <a:cs typeface="Arial"/>
                <a:sym typeface="Arial"/>
              </a:defRPr>
            </a:lvl6pPr>
            <a:lvl7pPr indent="0" lvl="6" marL="186690" marR="0" rtl="0" algn="l">
              <a:lnSpc>
                <a:spcPct val="82812"/>
              </a:lnSpc>
              <a:spcBef>
                <a:spcPts val="0"/>
              </a:spcBef>
              <a:buNone/>
              <a:defRPr b="1" i="0" sz="1600">
                <a:solidFill>
                  <a:schemeClr val="accent1"/>
                </a:solidFill>
                <a:latin typeface="Arial"/>
                <a:ea typeface="Arial"/>
                <a:cs typeface="Arial"/>
                <a:sym typeface="Arial"/>
              </a:defRPr>
            </a:lvl7pPr>
            <a:lvl8pPr indent="0" lvl="7" marL="186690" marR="0" rtl="0" algn="l">
              <a:lnSpc>
                <a:spcPct val="82812"/>
              </a:lnSpc>
              <a:spcBef>
                <a:spcPts val="0"/>
              </a:spcBef>
              <a:buNone/>
              <a:defRPr b="1" i="0" sz="1600">
                <a:solidFill>
                  <a:schemeClr val="accent1"/>
                </a:solidFill>
                <a:latin typeface="Arial"/>
                <a:ea typeface="Arial"/>
                <a:cs typeface="Arial"/>
                <a:sym typeface="Arial"/>
              </a:defRPr>
            </a:lvl8pPr>
            <a:lvl9pPr indent="0" lvl="8" marL="186690" marR="0" rtl="0" algn="l">
              <a:lnSpc>
                <a:spcPct val="82812"/>
              </a:lnSpc>
              <a:spcBef>
                <a:spcPts val="0"/>
              </a:spcBef>
              <a:buNone/>
              <a:defRPr b="1" i="0" sz="1600">
                <a:solidFill>
                  <a:schemeClr val="accent1"/>
                </a:solidFill>
                <a:latin typeface="Arial"/>
                <a:ea typeface="Arial"/>
                <a:cs typeface="Arial"/>
                <a:sym typeface="Arial"/>
              </a:defRPr>
            </a:lvl9pPr>
          </a:lstStyle>
          <a:p>
            <a:pPr indent="0" lvl="0" marL="186690" rtl="0" algn="l">
              <a:spcBef>
                <a:spcPts val="0"/>
              </a:spcBef>
              <a:spcAft>
                <a:spcPts val="0"/>
              </a:spcAft>
              <a:buNone/>
            </a:pPr>
            <a:fld id="{00000000-1234-1234-1234-123412341234}" type="slidenum">
              <a:rPr lang="fr-FR"/>
              <a:t>‹#›</a:t>
            </a:fld>
            <a:endParaRPr/>
          </a:p>
        </p:txBody>
      </p:sp>
      <p:sp>
        <p:nvSpPr>
          <p:cNvPr id="45" name="Google Shape;45;p42"/>
          <p:cNvSpPr txBox="1"/>
          <p:nvPr/>
        </p:nvSpPr>
        <p:spPr>
          <a:xfrm>
            <a:off x="3150700" y="7319964"/>
            <a:ext cx="5652384" cy="242885"/>
          </a:xfrm>
          <a:prstGeom prst="rect">
            <a:avLst/>
          </a:prstGeom>
          <a:noFill/>
          <a:ln>
            <a:noFill/>
          </a:ln>
        </p:spPr>
        <p:txBody>
          <a:bodyPr anchorCtr="0" anchor="t" bIns="0" lIns="0" spcFirstLastPara="1" rIns="0" wrap="square" tIns="0">
            <a:noAutofit/>
          </a:bodyPr>
          <a:lstStyle/>
          <a:p>
            <a:pPr indent="0" lvl="0" marL="10793" marR="0" rtl="0" algn="l">
              <a:lnSpc>
                <a:spcPct val="132299"/>
              </a:lnSpc>
              <a:spcBef>
                <a:spcPts val="0"/>
              </a:spcBef>
              <a:spcAft>
                <a:spcPts val="0"/>
              </a:spcAft>
              <a:buClr>
                <a:schemeClr val="accent1"/>
              </a:buClr>
              <a:buSzPts val="1000"/>
              <a:buFont typeface="Arial"/>
              <a:buNone/>
            </a:pPr>
            <a:r>
              <a:rPr b="1" i="0" lang="fr-FR" sz="1000" u="none" cap="none" strike="noStrike">
                <a:solidFill>
                  <a:schemeClr val="accent1"/>
                </a:solidFill>
                <a:latin typeface="Arial"/>
                <a:ea typeface="Arial"/>
                <a:cs typeface="Arial"/>
                <a:sym typeface="Arial"/>
              </a:rPr>
              <a:t>© 2022-2023 – ESPRIT – ARCHITECTURE DES SI II SPRING – Spring Data JPA – 1ere Entité</a:t>
            </a:r>
            <a:endParaRPr b="1" i="0" sz="1000"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lank" showMasterSp="0">
  <p:cSld name="4_Blank">
    <p:spTree>
      <p:nvGrpSpPr>
        <p:cNvPr id="46" name="Shape 46"/>
        <p:cNvGrpSpPr/>
        <p:nvPr/>
      </p:nvGrpSpPr>
      <p:grpSpPr>
        <a:xfrm>
          <a:off x="0" y="0"/>
          <a:ext cx="0" cy="0"/>
          <a:chOff x="0" y="0"/>
          <a:chExt cx="0" cy="0"/>
        </a:xfrm>
      </p:grpSpPr>
      <p:sp>
        <p:nvSpPr>
          <p:cNvPr id="47" name="Google Shape;47;p43"/>
          <p:cNvSpPr/>
          <p:nvPr/>
        </p:nvSpPr>
        <p:spPr>
          <a:xfrm>
            <a:off x="0" y="7226723"/>
            <a:ext cx="10693400" cy="336127"/>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48" name="Google Shape;48;p43"/>
          <p:cNvSpPr/>
          <p:nvPr/>
        </p:nvSpPr>
        <p:spPr>
          <a:xfrm>
            <a:off x="0" y="0"/>
            <a:ext cx="10693400" cy="1260475"/>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49" name="Google Shape;49;p43"/>
          <p:cNvSpPr/>
          <p:nvPr/>
        </p:nvSpPr>
        <p:spPr>
          <a:xfrm>
            <a:off x="0" y="1209657"/>
            <a:ext cx="10693400" cy="60120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50" name="Google Shape;50;p43"/>
          <p:cNvSpPr txBox="1"/>
          <p:nvPr>
            <p:ph type="title"/>
          </p:nvPr>
        </p:nvSpPr>
        <p:spPr>
          <a:xfrm>
            <a:off x="448530" y="40896"/>
            <a:ext cx="9796341" cy="108120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529">
                <a:solidFill>
                  <a:schemeClr val="dk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3"/>
          <p:cNvSpPr txBox="1"/>
          <p:nvPr>
            <p:ph idx="1" type="body"/>
          </p:nvPr>
        </p:nvSpPr>
        <p:spPr>
          <a:xfrm>
            <a:off x="1" y="1260475"/>
            <a:ext cx="10693400" cy="47519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3088">
                <a:solidFill>
                  <a:schemeClr val="dk1"/>
                </a:solidFill>
                <a:latin typeface="Century Gothic"/>
                <a:ea typeface="Century Gothic"/>
                <a:cs typeface="Century Gothic"/>
                <a:sym typeface="Century Gothic"/>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43"/>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lvl1pPr indent="0" lvl="0" marL="186690" marR="0" rtl="0" algn="l">
              <a:lnSpc>
                <a:spcPct val="82812"/>
              </a:lnSpc>
              <a:spcBef>
                <a:spcPts val="0"/>
              </a:spcBef>
              <a:buNone/>
              <a:defRPr b="1" i="0" sz="1600">
                <a:solidFill>
                  <a:schemeClr val="accent1"/>
                </a:solidFill>
                <a:latin typeface="Arial"/>
                <a:ea typeface="Arial"/>
                <a:cs typeface="Arial"/>
                <a:sym typeface="Arial"/>
              </a:defRPr>
            </a:lvl1pPr>
            <a:lvl2pPr indent="0" lvl="1" marL="186690" marR="0" rtl="0" algn="l">
              <a:lnSpc>
                <a:spcPct val="82812"/>
              </a:lnSpc>
              <a:spcBef>
                <a:spcPts val="0"/>
              </a:spcBef>
              <a:buNone/>
              <a:defRPr b="1" i="0" sz="1600">
                <a:solidFill>
                  <a:schemeClr val="accent1"/>
                </a:solidFill>
                <a:latin typeface="Arial"/>
                <a:ea typeface="Arial"/>
                <a:cs typeface="Arial"/>
                <a:sym typeface="Arial"/>
              </a:defRPr>
            </a:lvl2pPr>
            <a:lvl3pPr indent="0" lvl="2" marL="186690" marR="0" rtl="0" algn="l">
              <a:lnSpc>
                <a:spcPct val="82812"/>
              </a:lnSpc>
              <a:spcBef>
                <a:spcPts val="0"/>
              </a:spcBef>
              <a:buNone/>
              <a:defRPr b="1" i="0" sz="1600">
                <a:solidFill>
                  <a:schemeClr val="accent1"/>
                </a:solidFill>
                <a:latin typeface="Arial"/>
                <a:ea typeface="Arial"/>
                <a:cs typeface="Arial"/>
                <a:sym typeface="Arial"/>
              </a:defRPr>
            </a:lvl3pPr>
            <a:lvl4pPr indent="0" lvl="3" marL="186690" marR="0" rtl="0" algn="l">
              <a:lnSpc>
                <a:spcPct val="82812"/>
              </a:lnSpc>
              <a:spcBef>
                <a:spcPts val="0"/>
              </a:spcBef>
              <a:buNone/>
              <a:defRPr b="1" i="0" sz="1600">
                <a:solidFill>
                  <a:schemeClr val="accent1"/>
                </a:solidFill>
                <a:latin typeface="Arial"/>
                <a:ea typeface="Arial"/>
                <a:cs typeface="Arial"/>
                <a:sym typeface="Arial"/>
              </a:defRPr>
            </a:lvl4pPr>
            <a:lvl5pPr indent="0" lvl="4" marL="186690" marR="0" rtl="0" algn="l">
              <a:lnSpc>
                <a:spcPct val="82812"/>
              </a:lnSpc>
              <a:spcBef>
                <a:spcPts val="0"/>
              </a:spcBef>
              <a:buNone/>
              <a:defRPr b="1" i="0" sz="1600">
                <a:solidFill>
                  <a:schemeClr val="accent1"/>
                </a:solidFill>
                <a:latin typeface="Arial"/>
                <a:ea typeface="Arial"/>
                <a:cs typeface="Arial"/>
                <a:sym typeface="Arial"/>
              </a:defRPr>
            </a:lvl5pPr>
            <a:lvl6pPr indent="0" lvl="5" marL="186690" marR="0" rtl="0" algn="l">
              <a:lnSpc>
                <a:spcPct val="82812"/>
              </a:lnSpc>
              <a:spcBef>
                <a:spcPts val="0"/>
              </a:spcBef>
              <a:buNone/>
              <a:defRPr b="1" i="0" sz="1600">
                <a:solidFill>
                  <a:schemeClr val="accent1"/>
                </a:solidFill>
                <a:latin typeface="Arial"/>
                <a:ea typeface="Arial"/>
                <a:cs typeface="Arial"/>
                <a:sym typeface="Arial"/>
              </a:defRPr>
            </a:lvl6pPr>
            <a:lvl7pPr indent="0" lvl="6" marL="186690" marR="0" rtl="0" algn="l">
              <a:lnSpc>
                <a:spcPct val="82812"/>
              </a:lnSpc>
              <a:spcBef>
                <a:spcPts val="0"/>
              </a:spcBef>
              <a:buNone/>
              <a:defRPr b="1" i="0" sz="1600">
                <a:solidFill>
                  <a:schemeClr val="accent1"/>
                </a:solidFill>
                <a:latin typeface="Arial"/>
                <a:ea typeface="Arial"/>
                <a:cs typeface="Arial"/>
                <a:sym typeface="Arial"/>
              </a:defRPr>
            </a:lvl7pPr>
            <a:lvl8pPr indent="0" lvl="7" marL="186690" marR="0" rtl="0" algn="l">
              <a:lnSpc>
                <a:spcPct val="82812"/>
              </a:lnSpc>
              <a:spcBef>
                <a:spcPts val="0"/>
              </a:spcBef>
              <a:buNone/>
              <a:defRPr b="1" i="0" sz="1600">
                <a:solidFill>
                  <a:schemeClr val="accent1"/>
                </a:solidFill>
                <a:latin typeface="Arial"/>
                <a:ea typeface="Arial"/>
                <a:cs typeface="Arial"/>
                <a:sym typeface="Arial"/>
              </a:defRPr>
            </a:lvl8pPr>
            <a:lvl9pPr indent="0" lvl="8" marL="186690" marR="0" rtl="0" algn="l">
              <a:lnSpc>
                <a:spcPct val="82812"/>
              </a:lnSpc>
              <a:spcBef>
                <a:spcPts val="0"/>
              </a:spcBef>
              <a:buNone/>
              <a:defRPr b="1" i="0" sz="1600">
                <a:solidFill>
                  <a:schemeClr val="accent1"/>
                </a:solidFill>
                <a:latin typeface="Arial"/>
                <a:ea typeface="Arial"/>
                <a:cs typeface="Arial"/>
                <a:sym typeface="Arial"/>
              </a:defRPr>
            </a:lvl9pPr>
          </a:lstStyle>
          <a:p>
            <a:pPr indent="0" lvl="0" marL="186690" rtl="0" algn="l">
              <a:spcBef>
                <a:spcPts val="0"/>
              </a:spcBef>
              <a:spcAft>
                <a:spcPts val="0"/>
              </a:spcAft>
              <a:buNone/>
            </a:pPr>
            <a:fld id="{00000000-1234-1234-1234-123412341234}" type="slidenum">
              <a:rPr lang="fr-FR"/>
              <a:t>‹#›</a:t>
            </a:fld>
            <a:endParaRPr/>
          </a:p>
        </p:txBody>
      </p:sp>
      <p:sp>
        <p:nvSpPr>
          <p:cNvPr id="53" name="Google Shape;53;p43"/>
          <p:cNvSpPr txBox="1"/>
          <p:nvPr/>
        </p:nvSpPr>
        <p:spPr>
          <a:xfrm>
            <a:off x="3150700" y="7319964"/>
            <a:ext cx="6012424" cy="242885"/>
          </a:xfrm>
          <a:prstGeom prst="rect">
            <a:avLst/>
          </a:prstGeom>
          <a:noFill/>
          <a:ln>
            <a:noFill/>
          </a:ln>
        </p:spPr>
        <p:txBody>
          <a:bodyPr anchorCtr="0" anchor="t" bIns="0" lIns="0" spcFirstLastPara="1" rIns="0" wrap="square" tIns="0">
            <a:noAutofit/>
          </a:bodyPr>
          <a:lstStyle/>
          <a:p>
            <a:pPr indent="0" lvl="0" marL="10793" marR="0" rtl="0" algn="l">
              <a:lnSpc>
                <a:spcPct val="132299"/>
              </a:lnSpc>
              <a:spcBef>
                <a:spcPts val="0"/>
              </a:spcBef>
              <a:spcAft>
                <a:spcPts val="0"/>
              </a:spcAft>
              <a:buClr>
                <a:schemeClr val="accent1"/>
              </a:buClr>
              <a:buSzPts val="1000"/>
              <a:buFont typeface="Arial"/>
              <a:buNone/>
            </a:pPr>
            <a:r>
              <a:rPr b="1" i="0" lang="fr-FR" sz="1000" u="none" cap="none" strike="noStrike">
                <a:solidFill>
                  <a:schemeClr val="accent1"/>
                </a:solidFill>
                <a:latin typeface="Arial"/>
                <a:ea typeface="Arial"/>
                <a:cs typeface="Arial"/>
                <a:sym typeface="Arial"/>
              </a:rPr>
              <a:t>© 2022-2023 – ESPRIT – ARCHITECTURE DES SI II SPRING – Spring Data JPA – 1ere Entité</a:t>
            </a:r>
            <a:endParaRPr b="1" i="0" sz="1000"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Blank" showMasterSp="0">
  <p:cSld name="5_Blank">
    <p:spTree>
      <p:nvGrpSpPr>
        <p:cNvPr id="54" name="Shape 54"/>
        <p:cNvGrpSpPr/>
        <p:nvPr/>
      </p:nvGrpSpPr>
      <p:grpSpPr>
        <a:xfrm>
          <a:off x="0" y="0"/>
          <a:ext cx="0" cy="0"/>
          <a:chOff x="0" y="0"/>
          <a:chExt cx="0" cy="0"/>
        </a:xfrm>
      </p:grpSpPr>
      <p:sp>
        <p:nvSpPr>
          <p:cNvPr id="55" name="Google Shape;55;p44"/>
          <p:cNvSpPr/>
          <p:nvPr/>
        </p:nvSpPr>
        <p:spPr>
          <a:xfrm>
            <a:off x="0" y="7226723"/>
            <a:ext cx="10693400" cy="336127"/>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56" name="Google Shape;56;p44"/>
          <p:cNvSpPr/>
          <p:nvPr/>
        </p:nvSpPr>
        <p:spPr>
          <a:xfrm>
            <a:off x="0" y="0"/>
            <a:ext cx="10693400" cy="1260475"/>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57" name="Google Shape;57;p44"/>
          <p:cNvSpPr/>
          <p:nvPr/>
        </p:nvSpPr>
        <p:spPr>
          <a:xfrm>
            <a:off x="0" y="1209657"/>
            <a:ext cx="10693400" cy="60120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58" name="Google Shape;58;p44"/>
          <p:cNvSpPr txBox="1"/>
          <p:nvPr>
            <p:ph type="title"/>
          </p:nvPr>
        </p:nvSpPr>
        <p:spPr>
          <a:xfrm>
            <a:off x="448530" y="40896"/>
            <a:ext cx="9796341" cy="108120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529">
                <a:solidFill>
                  <a:schemeClr val="dk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44"/>
          <p:cNvSpPr txBox="1"/>
          <p:nvPr>
            <p:ph idx="1" type="body"/>
          </p:nvPr>
        </p:nvSpPr>
        <p:spPr>
          <a:xfrm>
            <a:off x="1" y="1260475"/>
            <a:ext cx="10693400" cy="47519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3088">
                <a:solidFill>
                  <a:schemeClr val="dk1"/>
                </a:solidFill>
                <a:latin typeface="Century Gothic"/>
                <a:ea typeface="Century Gothic"/>
                <a:cs typeface="Century Gothic"/>
                <a:sym typeface="Century Gothic"/>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44"/>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lvl1pPr indent="0" lvl="0" marL="186690" marR="0" rtl="0" algn="l">
              <a:lnSpc>
                <a:spcPct val="82812"/>
              </a:lnSpc>
              <a:spcBef>
                <a:spcPts val="0"/>
              </a:spcBef>
              <a:buNone/>
              <a:defRPr b="1" i="0" sz="1600">
                <a:solidFill>
                  <a:schemeClr val="accent1"/>
                </a:solidFill>
                <a:latin typeface="Arial"/>
                <a:ea typeface="Arial"/>
                <a:cs typeface="Arial"/>
                <a:sym typeface="Arial"/>
              </a:defRPr>
            </a:lvl1pPr>
            <a:lvl2pPr indent="0" lvl="1" marL="186690" marR="0" rtl="0" algn="l">
              <a:lnSpc>
                <a:spcPct val="82812"/>
              </a:lnSpc>
              <a:spcBef>
                <a:spcPts val="0"/>
              </a:spcBef>
              <a:buNone/>
              <a:defRPr b="1" i="0" sz="1600">
                <a:solidFill>
                  <a:schemeClr val="accent1"/>
                </a:solidFill>
                <a:latin typeface="Arial"/>
                <a:ea typeface="Arial"/>
                <a:cs typeface="Arial"/>
                <a:sym typeface="Arial"/>
              </a:defRPr>
            </a:lvl2pPr>
            <a:lvl3pPr indent="0" lvl="2" marL="186690" marR="0" rtl="0" algn="l">
              <a:lnSpc>
                <a:spcPct val="82812"/>
              </a:lnSpc>
              <a:spcBef>
                <a:spcPts val="0"/>
              </a:spcBef>
              <a:buNone/>
              <a:defRPr b="1" i="0" sz="1600">
                <a:solidFill>
                  <a:schemeClr val="accent1"/>
                </a:solidFill>
                <a:latin typeface="Arial"/>
                <a:ea typeface="Arial"/>
                <a:cs typeface="Arial"/>
                <a:sym typeface="Arial"/>
              </a:defRPr>
            </a:lvl3pPr>
            <a:lvl4pPr indent="0" lvl="3" marL="186690" marR="0" rtl="0" algn="l">
              <a:lnSpc>
                <a:spcPct val="82812"/>
              </a:lnSpc>
              <a:spcBef>
                <a:spcPts val="0"/>
              </a:spcBef>
              <a:buNone/>
              <a:defRPr b="1" i="0" sz="1600">
                <a:solidFill>
                  <a:schemeClr val="accent1"/>
                </a:solidFill>
                <a:latin typeface="Arial"/>
                <a:ea typeface="Arial"/>
                <a:cs typeface="Arial"/>
                <a:sym typeface="Arial"/>
              </a:defRPr>
            </a:lvl4pPr>
            <a:lvl5pPr indent="0" lvl="4" marL="186690" marR="0" rtl="0" algn="l">
              <a:lnSpc>
                <a:spcPct val="82812"/>
              </a:lnSpc>
              <a:spcBef>
                <a:spcPts val="0"/>
              </a:spcBef>
              <a:buNone/>
              <a:defRPr b="1" i="0" sz="1600">
                <a:solidFill>
                  <a:schemeClr val="accent1"/>
                </a:solidFill>
                <a:latin typeface="Arial"/>
                <a:ea typeface="Arial"/>
                <a:cs typeface="Arial"/>
                <a:sym typeface="Arial"/>
              </a:defRPr>
            </a:lvl5pPr>
            <a:lvl6pPr indent="0" lvl="5" marL="186690" marR="0" rtl="0" algn="l">
              <a:lnSpc>
                <a:spcPct val="82812"/>
              </a:lnSpc>
              <a:spcBef>
                <a:spcPts val="0"/>
              </a:spcBef>
              <a:buNone/>
              <a:defRPr b="1" i="0" sz="1600">
                <a:solidFill>
                  <a:schemeClr val="accent1"/>
                </a:solidFill>
                <a:latin typeface="Arial"/>
                <a:ea typeface="Arial"/>
                <a:cs typeface="Arial"/>
                <a:sym typeface="Arial"/>
              </a:defRPr>
            </a:lvl6pPr>
            <a:lvl7pPr indent="0" lvl="6" marL="186690" marR="0" rtl="0" algn="l">
              <a:lnSpc>
                <a:spcPct val="82812"/>
              </a:lnSpc>
              <a:spcBef>
                <a:spcPts val="0"/>
              </a:spcBef>
              <a:buNone/>
              <a:defRPr b="1" i="0" sz="1600">
                <a:solidFill>
                  <a:schemeClr val="accent1"/>
                </a:solidFill>
                <a:latin typeface="Arial"/>
                <a:ea typeface="Arial"/>
                <a:cs typeface="Arial"/>
                <a:sym typeface="Arial"/>
              </a:defRPr>
            </a:lvl7pPr>
            <a:lvl8pPr indent="0" lvl="7" marL="186690" marR="0" rtl="0" algn="l">
              <a:lnSpc>
                <a:spcPct val="82812"/>
              </a:lnSpc>
              <a:spcBef>
                <a:spcPts val="0"/>
              </a:spcBef>
              <a:buNone/>
              <a:defRPr b="1" i="0" sz="1600">
                <a:solidFill>
                  <a:schemeClr val="accent1"/>
                </a:solidFill>
                <a:latin typeface="Arial"/>
                <a:ea typeface="Arial"/>
                <a:cs typeface="Arial"/>
                <a:sym typeface="Arial"/>
              </a:defRPr>
            </a:lvl8pPr>
            <a:lvl9pPr indent="0" lvl="8" marL="186690" marR="0" rtl="0" algn="l">
              <a:lnSpc>
                <a:spcPct val="82812"/>
              </a:lnSpc>
              <a:spcBef>
                <a:spcPts val="0"/>
              </a:spcBef>
              <a:buNone/>
              <a:defRPr b="1" i="0" sz="1600">
                <a:solidFill>
                  <a:schemeClr val="accent1"/>
                </a:solidFill>
                <a:latin typeface="Arial"/>
                <a:ea typeface="Arial"/>
                <a:cs typeface="Arial"/>
                <a:sym typeface="Arial"/>
              </a:defRPr>
            </a:lvl9pPr>
          </a:lstStyle>
          <a:p>
            <a:pPr indent="0" lvl="0" marL="186690" rtl="0" algn="l">
              <a:spcBef>
                <a:spcPts val="0"/>
              </a:spcBef>
              <a:spcAft>
                <a:spcPts val="0"/>
              </a:spcAft>
              <a:buNone/>
            </a:pPr>
            <a:fld id="{00000000-1234-1234-1234-123412341234}" type="slidenum">
              <a:rPr lang="fr-FR"/>
              <a:t>‹#›</a:t>
            </a:fld>
            <a:endParaRPr/>
          </a:p>
        </p:txBody>
      </p:sp>
      <p:sp>
        <p:nvSpPr>
          <p:cNvPr id="61" name="Google Shape;61;p44"/>
          <p:cNvSpPr txBox="1"/>
          <p:nvPr/>
        </p:nvSpPr>
        <p:spPr>
          <a:xfrm>
            <a:off x="3150700" y="7319965"/>
            <a:ext cx="5868408" cy="166712"/>
          </a:xfrm>
          <a:prstGeom prst="rect">
            <a:avLst/>
          </a:prstGeom>
          <a:noFill/>
          <a:ln>
            <a:noFill/>
          </a:ln>
        </p:spPr>
        <p:txBody>
          <a:bodyPr anchorCtr="0" anchor="t" bIns="0" lIns="0" spcFirstLastPara="1" rIns="0" wrap="square" tIns="0">
            <a:noAutofit/>
          </a:bodyPr>
          <a:lstStyle/>
          <a:p>
            <a:pPr indent="0" lvl="0" marL="10793" marR="0" rtl="0" algn="l">
              <a:lnSpc>
                <a:spcPct val="132299"/>
              </a:lnSpc>
              <a:spcBef>
                <a:spcPts val="0"/>
              </a:spcBef>
              <a:spcAft>
                <a:spcPts val="0"/>
              </a:spcAft>
              <a:buClr>
                <a:schemeClr val="accent1"/>
              </a:buClr>
              <a:buSzPts val="1000"/>
              <a:buFont typeface="Arial"/>
              <a:buNone/>
            </a:pPr>
            <a:r>
              <a:rPr b="1" i="0" lang="fr-FR" sz="1000" u="none" cap="none" strike="noStrike">
                <a:solidFill>
                  <a:schemeClr val="accent1"/>
                </a:solidFill>
                <a:latin typeface="Arial"/>
                <a:ea typeface="Arial"/>
                <a:cs typeface="Arial"/>
                <a:sym typeface="Arial"/>
              </a:rPr>
              <a:t>© 2022-2023 – ESPRIT – ARCHITECTURE DES SI II SPRING – Spring Data JPA – 1ere Entité</a:t>
            </a:r>
            <a:endParaRPr b="1" i="0" sz="1000"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Blank" showMasterSp="0">
  <p:cSld name="6_Blank">
    <p:spTree>
      <p:nvGrpSpPr>
        <p:cNvPr id="62" name="Shape 62"/>
        <p:cNvGrpSpPr/>
        <p:nvPr/>
      </p:nvGrpSpPr>
      <p:grpSpPr>
        <a:xfrm>
          <a:off x="0" y="0"/>
          <a:ext cx="0" cy="0"/>
          <a:chOff x="0" y="0"/>
          <a:chExt cx="0" cy="0"/>
        </a:xfrm>
      </p:grpSpPr>
      <p:sp>
        <p:nvSpPr>
          <p:cNvPr id="63" name="Google Shape;63;p45"/>
          <p:cNvSpPr/>
          <p:nvPr/>
        </p:nvSpPr>
        <p:spPr>
          <a:xfrm>
            <a:off x="0" y="7226723"/>
            <a:ext cx="10693400" cy="336127"/>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64" name="Google Shape;64;p45"/>
          <p:cNvSpPr/>
          <p:nvPr/>
        </p:nvSpPr>
        <p:spPr>
          <a:xfrm>
            <a:off x="0" y="0"/>
            <a:ext cx="10693400" cy="1260475"/>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65" name="Google Shape;65;p45"/>
          <p:cNvSpPr/>
          <p:nvPr/>
        </p:nvSpPr>
        <p:spPr>
          <a:xfrm>
            <a:off x="0" y="1209657"/>
            <a:ext cx="10693400" cy="60120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66" name="Google Shape;66;p45"/>
          <p:cNvSpPr txBox="1"/>
          <p:nvPr>
            <p:ph type="title"/>
          </p:nvPr>
        </p:nvSpPr>
        <p:spPr>
          <a:xfrm>
            <a:off x="448530" y="40896"/>
            <a:ext cx="9796341" cy="108120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529">
                <a:solidFill>
                  <a:schemeClr val="dk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5"/>
          <p:cNvSpPr txBox="1"/>
          <p:nvPr>
            <p:ph idx="1" type="body"/>
          </p:nvPr>
        </p:nvSpPr>
        <p:spPr>
          <a:xfrm>
            <a:off x="1" y="1260475"/>
            <a:ext cx="10693400" cy="47519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3088">
                <a:solidFill>
                  <a:schemeClr val="dk1"/>
                </a:solidFill>
                <a:latin typeface="Century Gothic"/>
                <a:ea typeface="Century Gothic"/>
                <a:cs typeface="Century Gothic"/>
                <a:sym typeface="Century Gothic"/>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8" name="Google Shape;68;p45"/>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lvl1pPr indent="0" lvl="0" marL="186690" marR="0" rtl="0" algn="l">
              <a:lnSpc>
                <a:spcPct val="82812"/>
              </a:lnSpc>
              <a:spcBef>
                <a:spcPts val="0"/>
              </a:spcBef>
              <a:buNone/>
              <a:defRPr b="1" i="0" sz="1600">
                <a:solidFill>
                  <a:schemeClr val="accent1"/>
                </a:solidFill>
                <a:latin typeface="Arial"/>
                <a:ea typeface="Arial"/>
                <a:cs typeface="Arial"/>
                <a:sym typeface="Arial"/>
              </a:defRPr>
            </a:lvl1pPr>
            <a:lvl2pPr indent="0" lvl="1" marL="186690" marR="0" rtl="0" algn="l">
              <a:lnSpc>
                <a:spcPct val="82812"/>
              </a:lnSpc>
              <a:spcBef>
                <a:spcPts val="0"/>
              </a:spcBef>
              <a:buNone/>
              <a:defRPr b="1" i="0" sz="1600">
                <a:solidFill>
                  <a:schemeClr val="accent1"/>
                </a:solidFill>
                <a:latin typeface="Arial"/>
                <a:ea typeface="Arial"/>
                <a:cs typeface="Arial"/>
                <a:sym typeface="Arial"/>
              </a:defRPr>
            </a:lvl2pPr>
            <a:lvl3pPr indent="0" lvl="2" marL="186690" marR="0" rtl="0" algn="l">
              <a:lnSpc>
                <a:spcPct val="82812"/>
              </a:lnSpc>
              <a:spcBef>
                <a:spcPts val="0"/>
              </a:spcBef>
              <a:buNone/>
              <a:defRPr b="1" i="0" sz="1600">
                <a:solidFill>
                  <a:schemeClr val="accent1"/>
                </a:solidFill>
                <a:latin typeface="Arial"/>
                <a:ea typeface="Arial"/>
                <a:cs typeface="Arial"/>
                <a:sym typeface="Arial"/>
              </a:defRPr>
            </a:lvl3pPr>
            <a:lvl4pPr indent="0" lvl="3" marL="186690" marR="0" rtl="0" algn="l">
              <a:lnSpc>
                <a:spcPct val="82812"/>
              </a:lnSpc>
              <a:spcBef>
                <a:spcPts val="0"/>
              </a:spcBef>
              <a:buNone/>
              <a:defRPr b="1" i="0" sz="1600">
                <a:solidFill>
                  <a:schemeClr val="accent1"/>
                </a:solidFill>
                <a:latin typeface="Arial"/>
                <a:ea typeface="Arial"/>
                <a:cs typeface="Arial"/>
                <a:sym typeface="Arial"/>
              </a:defRPr>
            </a:lvl4pPr>
            <a:lvl5pPr indent="0" lvl="4" marL="186690" marR="0" rtl="0" algn="l">
              <a:lnSpc>
                <a:spcPct val="82812"/>
              </a:lnSpc>
              <a:spcBef>
                <a:spcPts val="0"/>
              </a:spcBef>
              <a:buNone/>
              <a:defRPr b="1" i="0" sz="1600">
                <a:solidFill>
                  <a:schemeClr val="accent1"/>
                </a:solidFill>
                <a:latin typeface="Arial"/>
                <a:ea typeface="Arial"/>
                <a:cs typeface="Arial"/>
                <a:sym typeface="Arial"/>
              </a:defRPr>
            </a:lvl5pPr>
            <a:lvl6pPr indent="0" lvl="5" marL="186690" marR="0" rtl="0" algn="l">
              <a:lnSpc>
                <a:spcPct val="82812"/>
              </a:lnSpc>
              <a:spcBef>
                <a:spcPts val="0"/>
              </a:spcBef>
              <a:buNone/>
              <a:defRPr b="1" i="0" sz="1600">
                <a:solidFill>
                  <a:schemeClr val="accent1"/>
                </a:solidFill>
                <a:latin typeface="Arial"/>
                <a:ea typeface="Arial"/>
                <a:cs typeface="Arial"/>
                <a:sym typeface="Arial"/>
              </a:defRPr>
            </a:lvl6pPr>
            <a:lvl7pPr indent="0" lvl="6" marL="186690" marR="0" rtl="0" algn="l">
              <a:lnSpc>
                <a:spcPct val="82812"/>
              </a:lnSpc>
              <a:spcBef>
                <a:spcPts val="0"/>
              </a:spcBef>
              <a:buNone/>
              <a:defRPr b="1" i="0" sz="1600">
                <a:solidFill>
                  <a:schemeClr val="accent1"/>
                </a:solidFill>
                <a:latin typeface="Arial"/>
                <a:ea typeface="Arial"/>
                <a:cs typeface="Arial"/>
                <a:sym typeface="Arial"/>
              </a:defRPr>
            </a:lvl7pPr>
            <a:lvl8pPr indent="0" lvl="7" marL="186690" marR="0" rtl="0" algn="l">
              <a:lnSpc>
                <a:spcPct val="82812"/>
              </a:lnSpc>
              <a:spcBef>
                <a:spcPts val="0"/>
              </a:spcBef>
              <a:buNone/>
              <a:defRPr b="1" i="0" sz="1600">
                <a:solidFill>
                  <a:schemeClr val="accent1"/>
                </a:solidFill>
                <a:latin typeface="Arial"/>
                <a:ea typeface="Arial"/>
                <a:cs typeface="Arial"/>
                <a:sym typeface="Arial"/>
              </a:defRPr>
            </a:lvl8pPr>
            <a:lvl9pPr indent="0" lvl="8" marL="186690" marR="0" rtl="0" algn="l">
              <a:lnSpc>
                <a:spcPct val="82812"/>
              </a:lnSpc>
              <a:spcBef>
                <a:spcPts val="0"/>
              </a:spcBef>
              <a:buNone/>
              <a:defRPr b="1" i="0" sz="1600">
                <a:solidFill>
                  <a:schemeClr val="accent1"/>
                </a:solidFill>
                <a:latin typeface="Arial"/>
                <a:ea typeface="Arial"/>
                <a:cs typeface="Arial"/>
                <a:sym typeface="Arial"/>
              </a:defRPr>
            </a:lvl9pPr>
          </a:lstStyle>
          <a:p>
            <a:pPr indent="0" lvl="0" marL="186690" rtl="0" algn="l">
              <a:spcBef>
                <a:spcPts val="0"/>
              </a:spcBef>
              <a:spcAft>
                <a:spcPts val="0"/>
              </a:spcAft>
              <a:buNone/>
            </a:pPr>
            <a:fld id="{00000000-1234-1234-1234-123412341234}" type="slidenum">
              <a:rPr lang="fr-FR"/>
              <a:t>‹#›</a:t>
            </a:fld>
            <a:endParaRPr/>
          </a:p>
        </p:txBody>
      </p:sp>
      <p:sp>
        <p:nvSpPr>
          <p:cNvPr id="69" name="Google Shape;69;p45"/>
          <p:cNvSpPr txBox="1"/>
          <p:nvPr/>
        </p:nvSpPr>
        <p:spPr>
          <a:xfrm>
            <a:off x="3150700" y="7319965"/>
            <a:ext cx="5796400" cy="166712"/>
          </a:xfrm>
          <a:prstGeom prst="rect">
            <a:avLst/>
          </a:prstGeom>
          <a:noFill/>
          <a:ln>
            <a:noFill/>
          </a:ln>
        </p:spPr>
        <p:txBody>
          <a:bodyPr anchorCtr="0" anchor="t" bIns="0" lIns="0" spcFirstLastPara="1" rIns="0" wrap="square" tIns="0">
            <a:noAutofit/>
          </a:bodyPr>
          <a:lstStyle/>
          <a:p>
            <a:pPr indent="0" lvl="0" marL="10793" marR="0" rtl="0" algn="l">
              <a:lnSpc>
                <a:spcPct val="132299"/>
              </a:lnSpc>
              <a:spcBef>
                <a:spcPts val="0"/>
              </a:spcBef>
              <a:spcAft>
                <a:spcPts val="0"/>
              </a:spcAft>
              <a:buClr>
                <a:schemeClr val="accent1"/>
              </a:buClr>
              <a:buSzPts val="1000"/>
              <a:buFont typeface="Arial"/>
              <a:buNone/>
            </a:pPr>
            <a:r>
              <a:rPr b="1" i="0" lang="fr-FR" sz="1000" u="none" cap="none" strike="noStrike">
                <a:solidFill>
                  <a:schemeClr val="accent1"/>
                </a:solidFill>
                <a:latin typeface="Arial"/>
                <a:ea typeface="Arial"/>
                <a:cs typeface="Arial"/>
                <a:sym typeface="Arial"/>
              </a:rPr>
              <a:t>© 2022-2023 – ESPRIT – ARCHITECTURE DES SI II SPRING – Spring Data JPA – 1ere Entité</a:t>
            </a:r>
            <a:endParaRPr b="1" i="0" sz="1000"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Blank" showMasterSp="0">
  <p:cSld name="7_Blank">
    <p:spTree>
      <p:nvGrpSpPr>
        <p:cNvPr id="70" name="Shape 70"/>
        <p:cNvGrpSpPr/>
        <p:nvPr/>
      </p:nvGrpSpPr>
      <p:grpSpPr>
        <a:xfrm>
          <a:off x="0" y="0"/>
          <a:ext cx="0" cy="0"/>
          <a:chOff x="0" y="0"/>
          <a:chExt cx="0" cy="0"/>
        </a:xfrm>
      </p:grpSpPr>
      <p:sp>
        <p:nvSpPr>
          <p:cNvPr id="71" name="Google Shape;71;p46"/>
          <p:cNvSpPr/>
          <p:nvPr/>
        </p:nvSpPr>
        <p:spPr>
          <a:xfrm>
            <a:off x="0" y="7226723"/>
            <a:ext cx="10693400" cy="336127"/>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72" name="Google Shape;72;p46"/>
          <p:cNvSpPr/>
          <p:nvPr/>
        </p:nvSpPr>
        <p:spPr>
          <a:xfrm>
            <a:off x="0" y="0"/>
            <a:ext cx="10693400" cy="1260475"/>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73" name="Google Shape;73;p46"/>
          <p:cNvSpPr/>
          <p:nvPr/>
        </p:nvSpPr>
        <p:spPr>
          <a:xfrm>
            <a:off x="0" y="1209657"/>
            <a:ext cx="10693400" cy="60120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74" name="Google Shape;74;p46"/>
          <p:cNvSpPr txBox="1"/>
          <p:nvPr>
            <p:ph type="title"/>
          </p:nvPr>
        </p:nvSpPr>
        <p:spPr>
          <a:xfrm>
            <a:off x="448530" y="40896"/>
            <a:ext cx="9796341" cy="108120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529">
                <a:solidFill>
                  <a:schemeClr val="dk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46"/>
          <p:cNvSpPr txBox="1"/>
          <p:nvPr>
            <p:ph idx="1" type="body"/>
          </p:nvPr>
        </p:nvSpPr>
        <p:spPr>
          <a:xfrm>
            <a:off x="1" y="1260475"/>
            <a:ext cx="10693400" cy="47519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3088">
                <a:solidFill>
                  <a:schemeClr val="dk1"/>
                </a:solidFill>
                <a:latin typeface="Century Gothic"/>
                <a:ea typeface="Century Gothic"/>
                <a:cs typeface="Century Gothic"/>
                <a:sym typeface="Century Gothic"/>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6" name="Google Shape;76;p46"/>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lvl1pPr indent="0" lvl="0" marL="186690" marR="0" rtl="0" algn="l">
              <a:lnSpc>
                <a:spcPct val="82812"/>
              </a:lnSpc>
              <a:spcBef>
                <a:spcPts val="0"/>
              </a:spcBef>
              <a:buNone/>
              <a:defRPr b="1" i="0" sz="1600">
                <a:solidFill>
                  <a:schemeClr val="accent1"/>
                </a:solidFill>
                <a:latin typeface="Arial"/>
                <a:ea typeface="Arial"/>
                <a:cs typeface="Arial"/>
                <a:sym typeface="Arial"/>
              </a:defRPr>
            </a:lvl1pPr>
            <a:lvl2pPr indent="0" lvl="1" marL="186690" marR="0" rtl="0" algn="l">
              <a:lnSpc>
                <a:spcPct val="82812"/>
              </a:lnSpc>
              <a:spcBef>
                <a:spcPts val="0"/>
              </a:spcBef>
              <a:buNone/>
              <a:defRPr b="1" i="0" sz="1600">
                <a:solidFill>
                  <a:schemeClr val="accent1"/>
                </a:solidFill>
                <a:latin typeface="Arial"/>
                <a:ea typeface="Arial"/>
                <a:cs typeface="Arial"/>
                <a:sym typeface="Arial"/>
              </a:defRPr>
            </a:lvl2pPr>
            <a:lvl3pPr indent="0" lvl="2" marL="186690" marR="0" rtl="0" algn="l">
              <a:lnSpc>
                <a:spcPct val="82812"/>
              </a:lnSpc>
              <a:spcBef>
                <a:spcPts val="0"/>
              </a:spcBef>
              <a:buNone/>
              <a:defRPr b="1" i="0" sz="1600">
                <a:solidFill>
                  <a:schemeClr val="accent1"/>
                </a:solidFill>
                <a:latin typeface="Arial"/>
                <a:ea typeface="Arial"/>
                <a:cs typeface="Arial"/>
                <a:sym typeface="Arial"/>
              </a:defRPr>
            </a:lvl3pPr>
            <a:lvl4pPr indent="0" lvl="3" marL="186690" marR="0" rtl="0" algn="l">
              <a:lnSpc>
                <a:spcPct val="82812"/>
              </a:lnSpc>
              <a:spcBef>
                <a:spcPts val="0"/>
              </a:spcBef>
              <a:buNone/>
              <a:defRPr b="1" i="0" sz="1600">
                <a:solidFill>
                  <a:schemeClr val="accent1"/>
                </a:solidFill>
                <a:latin typeface="Arial"/>
                <a:ea typeface="Arial"/>
                <a:cs typeface="Arial"/>
                <a:sym typeface="Arial"/>
              </a:defRPr>
            </a:lvl4pPr>
            <a:lvl5pPr indent="0" lvl="4" marL="186690" marR="0" rtl="0" algn="l">
              <a:lnSpc>
                <a:spcPct val="82812"/>
              </a:lnSpc>
              <a:spcBef>
                <a:spcPts val="0"/>
              </a:spcBef>
              <a:buNone/>
              <a:defRPr b="1" i="0" sz="1600">
                <a:solidFill>
                  <a:schemeClr val="accent1"/>
                </a:solidFill>
                <a:latin typeface="Arial"/>
                <a:ea typeface="Arial"/>
                <a:cs typeface="Arial"/>
                <a:sym typeface="Arial"/>
              </a:defRPr>
            </a:lvl5pPr>
            <a:lvl6pPr indent="0" lvl="5" marL="186690" marR="0" rtl="0" algn="l">
              <a:lnSpc>
                <a:spcPct val="82812"/>
              </a:lnSpc>
              <a:spcBef>
                <a:spcPts val="0"/>
              </a:spcBef>
              <a:buNone/>
              <a:defRPr b="1" i="0" sz="1600">
                <a:solidFill>
                  <a:schemeClr val="accent1"/>
                </a:solidFill>
                <a:latin typeface="Arial"/>
                <a:ea typeface="Arial"/>
                <a:cs typeface="Arial"/>
                <a:sym typeface="Arial"/>
              </a:defRPr>
            </a:lvl6pPr>
            <a:lvl7pPr indent="0" lvl="6" marL="186690" marR="0" rtl="0" algn="l">
              <a:lnSpc>
                <a:spcPct val="82812"/>
              </a:lnSpc>
              <a:spcBef>
                <a:spcPts val="0"/>
              </a:spcBef>
              <a:buNone/>
              <a:defRPr b="1" i="0" sz="1600">
                <a:solidFill>
                  <a:schemeClr val="accent1"/>
                </a:solidFill>
                <a:latin typeface="Arial"/>
                <a:ea typeface="Arial"/>
                <a:cs typeface="Arial"/>
                <a:sym typeface="Arial"/>
              </a:defRPr>
            </a:lvl7pPr>
            <a:lvl8pPr indent="0" lvl="7" marL="186690" marR="0" rtl="0" algn="l">
              <a:lnSpc>
                <a:spcPct val="82812"/>
              </a:lnSpc>
              <a:spcBef>
                <a:spcPts val="0"/>
              </a:spcBef>
              <a:buNone/>
              <a:defRPr b="1" i="0" sz="1600">
                <a:solidFill>
                  <a:schemeClr val="accent1"/>
                </a:solidFill>
                <a:latin typeface="Arial"/>
                <a:ea typeface="Arial"/>
                <a:cs typeface="Arial"/>
                <a:sym typeface="Arial"/>
              </a:defRPr>
            </a:lvl8pPr>
            <a:lvl9pPr indent="0" lvl="8" marL="186690" marR="0" rtl="0" algn="l">
              <a:lnSpc>
                <a:spcPct val="82812"/>
              </a:lnSpc>
              <a:spcBef>
                <a:spcPts val="0"/>
              </a:spcBef>
              <a:buNone/>
              <a:defRPr b="1" i="0" sz="1600">
                <a:solidFill>
                  <a:schemeClr val="accent1"/>
                </a:solidFill>
                <a:latin typeface="Arial"/>
                <a:ea typeface="Arial"/>
                <a:cs typeface="Arial"/>
                <a:sym typeface="Arial"/>
              </a:defRPr>
            </a:lvl9pPr>
          </a:lstStyle>
          <a:p>
            <a:pPr indent="0" lvl="0" marL="186690" rtl="0" algn="l">
              <a:spcBef>
                <a:spcPts val="0"/>
              </a:spcBef>
              <a:spcAft>
                <a:spcPts val="0"/>
              </a:spcAft>
              <a:buNone/>
            </a:pPr>
            <a:fld id="{00000000-1234-1234-1234-123412341234}" type="slidenum">
              <a:rPr lang="fr-FR"/>
              <a:t>‹#›</a:t>
            </a:fld>
            <a:endParaRPr/>
          </a:p>
        </p:txBody>
      </p:sp>
      <p:sp>
        <p:nvSpPr>
          <p:cNvPr id="77" name="Google Shape;77;p46"/>
          <p:cNvSpPr txBox="1"/>
          <p:nvPr/>
        </p:nvSpPr>
        <p:spPr>
          <a:xfrm>
            <a:off x="3150700" y="7319965"/>
            <a:ext cx="5868408" cy="166712"/>
          </a:xfrm>
          <a:prstGeom prst="rect">
            <a:avLst/>
          </a:prstGeom>
          <a:noFill/>
          <a:ln>
            <a:noFill/>
          </a:ln>
        </p:spPr>
        <p:txBody>
          <a:bodyPr anchorCtr="0" anchor="t" bIns="0" lIns="0" spcFirstLastPara="1" rIns="0" wrap="square" tIns="0">
            <a:noAutofit/>
          </a:bodyPr>
          <a:lstStyle/>
          <a:p>
            <a:pPr indent="0" lvl="0" marL="10793" marR="0" rtl="0" algn="l">
              <a:lnSpc>
                <a:spcPct val="132299"/>
              </a:lnSpc>
              <a:spcBef>
                <a:spcPts val="0"/>
              </a:spcBef>
              <a:spcAft>
                <a:spcPts val="0"/>
              </a:spcAft>
              <a:buClr>
                <a:schemeClr val="accent1"/>
              </a:buClr>
              <a:buSzPts val="1000"/>
              <a:buFont typeface="Arial"/>
              <a:buNone/>
            </a:pPr>
            <a:r>
              <a:rPr b="1" i="0" lang="fr-FR" sz="1000" u="none" cap="none" strike="noStrike">
                <a:solidFill>
                  <a:schemeClr val="accent1"/>
                </a:solidFill>
                <a:latin typeface="Arial"/>
                <a:ea typeface="Arial"/>
                <a:cs typeface="Arial"/>
                <a:sym typeface="Arial"/>
              </a:rPr>
              <a:t>© 2022-2023 – ESPRIT – ARCHITECTURE DES SI II SPRING – Spring Data JPA – 1ere Entité</a:t>
            </a:r>
            <a:endParaRPr b="1" i="0" sz="1000"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Blank" showMasterSp="0">
  <p:cSld name="8_Blank">
    <p:spTree>
      <p:nvGrpSpPr>
        <p:cNvPr id="78" name="Shape 78"/>
        <p:cNvGrpSpPr/>
        <p:nvPr/>
      </p:nvGrpSpPr>
      <p:grpSpPr>
        <a:xfrm>
          <a:off x="0" y="0"/>
          <a:ext cx="0" cy="0"/>
          <a:chOff x="0" y="0"/>
          <a:chExt cx="0" cy="0"/>
        </a:xfrm>
      </p:grpSpPr>
      <p:sp>
        <p:nvSpPr>
          <p:cNvPr id="79" name="Google Shape;79;p47"/>
          <p:cNvSpPr/>
          <p:nvPr/>
        </p:nvSpPr>
        <p:spPr>
          <a:xfrm>
            <a:off x="0" y="7226723"/>
            <a:ext cx="10693400" cy="336127"/>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80" name="Google Shape;80;p47"/>
          <p:cNvSpPr/>
          <p:nvPr/>
        </p:nvSpPr>
        <p:spPr>
          <a:xfrm>
            <a:off x="0" y="0"/>
            <a:ext cx="10693400" cy="1260475"/>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81" name="Google Shape;81;p47"/>
          <p:cNvSpPr/>
          <p:nvPr/>
        </p:nvSpPr>
        <p:spPr>
          <a:xfrm>
            <a:off x="0" y="1209657"/>
            <a:ext cx="10693400" cy="60120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85">
              <a:solidFill>
                <a:schemeClr val="dk1"/>
              </a:solidFill>
              <a:latin typeface="Calibri"/>
              <a:ea typeface="Calibri"/>
              <a:cs typeface="Calibri"/>
              <a:sym typeface="Calibri"/>
            </a:endParaRPr>
          </a:p>
        </p:txBody>
      </p:sp>
      <p:sp>
        <p:nvSpPr>
          <p:cNvPr id="82" name="Google Shape;82;p47"/>
          <p:cNvSpPr txBox="1"/>
          <p:nvPr>
            <p:ph type="title"/>
          </p:nvPr>
        </p:nvSpPr>
        <p:spPr>
          <a:xfrm>
            <a:off x="448530" y="40896"/>
            <a:ext cx="9796341" cy="108120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529">
                <a:solidFill>
                  <a:schemeClr val="dk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47"/>
          <p:cNvSpPr txBox="1"/>
          <p:nvPr>
            <p:ph idx="1" type="body"/>
          </p:nvPr>
        </p:nvSpPr>
        <p:spPr>
          <a:xfrm>
            <a:off x="1" y="1260475"/>
            <a:ext cx="10693400" cy="47519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3088">
                <a:solidFill>
                  <a:schemeClr val="dk1"/>
                </a:solidFill>
                <a:latin typeface="Century Gothic"/>
                <a:ea typeface="Century Gothic"/>
                <a:cs typeface="Century Gothic"/>
                <a:sym typeface="Century Gothic"/>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4" name="Google Shape;84;p47"/>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lvl1pPr indent="0" lvl="0" marL="186690" marR="0" rtl="0" algn="l">
              <a:lnSpc>
                <a:spcPct val="82812"/>
              </a:lnSpc>
              <a:spcBef>
                <a:spcPts val="0"/>
              </a:spcBef>
              <a:buNone/>
              <a:defRPr b="1" i="0" sz="1600">
                <a:solidFill>
                  <a:schemeClr val="accent1"/>
                </a:solidFill>
                <a:latin typeface="Arial"/>
                <a:ea typeface="Arial"/>
                <a:cs typeface="Arial"/>
                <a:sym typeface="Arial"/>
              </a:defRPr>
            </a:lvl1pPr>
            <a:lvl2pPr indent="0" lvl="1" marL="186690" marR="0" rtl="0" algn="l">
              <a:lnSpc>
                <a:spcPct val="82812"/>
              </a:lnSpc>
              <a:spcBef>
                <a:spcPts val="0"/>
              </a:spcBef>
              <a:buNone/>
              <a:defRPr b="1" i="0" sz="1600">
                <a:solidFill>
                  <a:schemeClr val="accent1"/>
                </a:solidFill>
                <a:latin typeface="Arial"/>
                <a:ea typeface="Arial"/>
                <a:cs typeface="Arial"/>
                <a:sym typeface="Arial"/>
              </a:defRPr>
            </a:lvl2pPr>
            <a:lvl3pPr indent="0" lvl="2" marL="186690" marR="0" rtl="0" algn="l">
              <a:lnSpc>
                <a:spcPct val="82812"/>
              </a:lnSpc>
              <a:spcBef>
                <a:spcPts val="0"/>
              </a:spcBef>
              <a:buNone/>
              <a:defRPr b="1" i="0" sz="1600">
                <a:solidFill>
                  <a:schemeClr val="accent1"/>
                </a:solidFill>
                <a:latin typeface="Arial"/>
                <a:ea typeface="Arial"/>
                <a:cs typeface="Arial"/>
                <a:sym typeface="Arial"/>
              </a:defRPr>
            </a:lvl3pPr>
            <a:lvl4pPr indent="0" lvl="3" marL="186690" marR="0" rtl="0" algn="l">
              <a:lnSpc>
                <a:spcPct val="82812"/>
              </a:lnSpc>
              <a:spcBef>
                <a:spcPts val="0"/>
              </a:spcBef>
              <a:buNone/>
              <a:defRPr b="1" i="0" sz="1600">
                <a:solidFill>
                  <a:schemeClr val="accent1"/>
                </a:solidFill>
                <a:latin typeface="Arial"/>
                <a:ea typeface="Arial"/>
                <a:cs typeface="Arial"/>
                <a:sym typeface="Arial"/>
              </a:defRPr>
            </a:lvl4pPr>
            <a:lvl5pPr indent="0" lvl="4" marL="186690" marR="0" rtl="0" algn="l">
              <a:lnSpc>
                <a:spcPct val="82812"/>
              </a:lnSpc>
              <a:spcBef>
                <a:spcPts val="0"/>
              </a:spcBef>
              <a:buNone/>
              <a:defRPr b="1" i="0" sz="1600">
                <a:solidFill>
                  <a:schemeClr val="accent1"/>
                </a:solidFill>
                <a:latin typeface="Arial"/>
                <a:ea typeface="Arial"/>
                <a:cs typeface="Arial"/>
                <a:sym typeface="Arial"/>
              </a:defRPr>
            </a:lvl5pPr>
            <a:lvl6pPr indent="0" lvl="5" marL="186690" marR="0" rtl="0" algn="l">
              <a:lnSpc>
                <a:spcPct val="82812"/>
              </a:lnSpc>
              <a:spcBef>
                <a:spcPts val="0"/>
              </a:spcBef>
              <a:buNone/>
              <a:defRPr b="1" i="0" sz="1600">
                <a:solidFill>
                  <a:schemeClr val="accent1"/>
                </a:solidFill>
                <a:latin typeface="Arial"/>
                <a:ea typeface="Arial"/>
                <a:cs typeface="Arial"/>
                <a:sym typeface="Arial"/>
              </a:defRPr>
            </a:lvl6pPr>
            <a:lvl7pPr indent="0" lvl="6" marL="186690" marR="0" rtl="0" algn="l">
              <a:lnSpc>
                <a:spcPct val="82812"/>
              </a:lnSpc>
              <a:spcBef>
                <a:spcPts val="0"/>
              </a:spcBef>
              <a:buNone/>
              <a:defRPr b="1" i="0" sz="1600">
                <a:solidFill>
                  <a:schemeClr val="accent1"/>
                </a:solidFill>
                <a:latin typeface="Arial"/>
                <a:ea typeface="Arial"/>
                <a:cs typeface="Arial"/>
                <a:sym typeface="Arial"/>
              </a:defRPr>
            </a:lvl7pPr>
            <a:lvl8pPr indent="0" lvl="7" marL="186690" marR="0" rtl="0" algn="l">
              <a:lnSpc>
                <a:spcPct val="82812"/>
              </a:lnSpc>
              <a:spcBef>
                <a:spcPts val="0"/>
              </a:spcBef>
              <a:buNone/>
              <a:defRPr b="1" i="0" sz="1600">
                <a:solidFill>
                  <a:schemeClr val="accent1"/>
                </a:solidFill>
                <a:latin typeface="Arial"/>
                <a:ea typeface="Arial"/>
                <a:cs typeface="Arial"/>
                <a:sym typeface="Arial"/>
              </a:defRPr>
            </a:lvl8pPr>
            <a:lvl9pPr indent="0" lvl="8" marL="186690" marR="0" rtl="0" algn="l">
              <a:lnSpc>
                <a:spcPct val="82812"/>
              </a:lnSpc>
              <a:spcBef>
                <a:spcPts val="0"/>
              </a:spcBef>
              <a:buNone/>
              <a:defRPr b="1" i="0" sz="1600">
                <a:solidFill>
                  <a:schemeClr val="accent1"/>
                </a:solidFill>
                <a:latin typeface="Arial"/>
                <a:ea typeface="Arial"/>
                <a:cs typeface="Arial"/>
                <a:sym typeface="Arial"/>
              </a:defRPr>
            </a:lvl9pPr>
          </a:lstStyle>
          <a:p>
            <a:pPr indent="0" lvl="0" marL="186690" rtl="0" algn="l">
              <a:spcBef>
                <a:spcPts val="0"/>
              </a:spcBef>
              <a:spcAft>
                <a:spcPts val="0"/>
              </a:spcAft>
              <a:buNone/>
            </a:pPr>
            <a:fld id="{00000000-1234-1234-1234-123412341234}" type="slidenum">
              <a:rPr lang="fr-FR"/>
              <a:t>‹#›</a:t>
            </a:fld>
            <a:endParaRPr/>
          </a:p>
        </p:txBody>
      </p:sp>
      <p:sp>
        <p:nvSpPr>
          <p:cNvPr id="85" name="Google Shape;85;p47"/>
          <p:cNvSpPr txBox="1"/>
          <p:nvPr/>
        </p:nvSpPr>
        <p:spPr>
          <a:xfrm>
            <a:off x="3150700" y="7319965"/>
            <a:ext cx="5652384" cy="171714"/>
          </a:xfrm>
          <a:prstGeom prst="rect">
            <a:avLst/>
          </a:prstGeom>
          <a:noFill/>
          <a:ln>
            <a:noFill/>
          </a:ln>
        </p:spPr>
        <p:txBody>
          <a:bodyPr anchorCtr="0" anchor="t" bIns="0" lIns="0" spcFirstLastPara="1" rIns="0" wrap="square" tIns="0">
            <a:noAutofit/>
          </a:bodyPr>
          <a:lstStyle/>
          <a:p>
            <a:pPr indent="0" lvl="0" marL="10793" marR="0" rtl="0" algn="l">
              <a:lnSpc>
                <a:spcPct val="132299"/>
              </a:lnSpc>
              <a:spcBef>
                <a:spcPts val="0"/>
              </a:spcBef>
              <a:spcAft>
                <a:spcPts val="0"/>
              </a:spcAft>
              <a:buClr>
                <a:schemeClr val="accent1"/>
              </a:buClr>
              <a:buSzPts val="1000"/>
              <a:buFont typeface="Arial"/>
              <a:buNone/>
            </a:pPr>
            <a:r>
              <a:rPr b="1" i="0" lang="fr-FR" sz="1000" u="none" cap="none" strike="noStrike">
                <a:solidFill>
                  <a:schemeClr val="accent1"/>
                </a:solidFill>
                <a:latin typeface="Arial"/>
                <a:ea typeface="Arial"/>
                <a:cs typeface="Arial"/>
                <a:sym typeface="Arial"/>
              </a:rPr>
              <a:t>© 2022-2023 – ESPRIT – ARCHITECTURE DES SI II SPRING – Spring Data JPA – 1ere Entité</a:t>
            </a:r>
            <a:endParaRPr b="1" i="0" sz="1000" u="none" cap="none" strike="noStrike">
              <a:solidFill>
                <a:schemeClr val="accen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8"/>
          <p:cNvSpPr/>
          <p:nvPr/>
        </p:nvSpPr>
        <p:spPr>
          <a:xfrm>
            <a:off x="0" y="7226724"/>
            <a:ext cx="10693400" cy="336127"/>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900">
              <a:solidFill>
                <a:schemeClr val="dk1"/>
              </a:solidFill>
              <a:latin typeface="Calibri"/>
              <a:ea typeface="Calibri"/>
              <a:cs typeface="Calibri"/>
              <a:sym typeface="Calibri"/>
            </a:endParaRPr>
          </a:p>
        </p:txBody>
      </p:sp>
      <p:sp>
        <p:nvSpPr>
          <p:cNvPr id="11" name="Google Shape;11;p38"/>
          <p:cNvSpPr txBox="1"/>
          <p:nvPr>
            <p:ph type="title"/>
          </p:nvPr>
        </p:nvSpPr>
        <p:spPr>
          <a:xfrm>
            <a:off x="448533" y="40899"/>
            <a:ext cx="9796341" cy="492443"/>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3200" u="none" cap="none" strike="noStrik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38"/>
          <p:cNvSpPr txBox="1"/>
          <p:nvPr>
            <p:ph idx="1" type="body"/>
          </p:nvPr>
        </p:nvSpPr>
        <p:spPr>
          <a:xfrm>
            <a:off x="305597" y="1554307"/>
            <a:ext cx="10082213" cy="430887"/>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2800" u="none" cap="none" strike="noStrike">
                <a:solidFill>
                  <a:schemeClr val="dk1"/>
                </a:solidFill>
                <a:latin typeface="Century Gothic"/>
                <a:ea typeface="Century Gothic"/>
                <a:cs typeface="Century Gothic"/>
                <a:sym typeface="Century Gothic"/>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3" name="Google Shape;13;p38"/>
          <p:cNvSpPr txBox="1"/>
          <p:nvPr/>
        </p:nvSpPr>
        <p:spPr>
          <a:xfrm>
            <a:off x="3150700" y="7319964"/>
            <a:ext cx="5508368" cy="133635"/>
          </a:xfrm>
          <a:prstGeom prst="rect">
            <a:avLst/>
          </a:prstGeom>
          <a:noFill/>
          <a:ln>
            <a:noFill/>
          </a:ln>
        </p:spPr>
        <p:txBody>
          <a:bodyPr anchorCtr="0" anchor="t" bIns="0" lIns="0" spcFirstLastPara="1" rIns="0" wrap="square" tIns="0">
            <a:noAutofit/>
          </a:bodyPr>
          <a:lstStyle/>
          <a:p>
            <a:pPr indent="0" lvl="0" marL="10793" marR="0" rtl="0" algn="l">
              <a:lnSpc>
                <a:spcPct val="132299"/>
              </a:lnSpc>
              <a:spcBef>
                <a:spcPts val="0"/>
              </a:spcBef>
              <a:spcAft>
                <a:spcPts val="0"/>
              </a:spcAft>
              <a:buClr>
                <a:schemeClr val="accent1"/>
              </a:buClr>
              <a:buSzPts val="1000"/>
              <a:buFont typeface="Arial"/>
              <a:buNone/>
            </a:pPr>
            <a:r>
              <a:rPr b="1" i="0" lang="fr-FR" sz="1000" u="none" cap="none" strike="noStrike">
                <a:solidFill>
                  <a:schemeClr val="accent1"/>
                </a:solidFill>
                <a:latin typeface="Arial"/>
                <a:ea typeface="Arial"/>
                <a:cs typeface="Arial"/>
                <a:sym typeface="Arial"/>
              </a:rPr>
              <a:t>© 2022-2023 – ESPRIT – ARCHITECTURE DES SI II SPRING – Spring Data JPA – 1ere Entité</a:t>
            </a:r>
            <a:endParaRPr b="1" i="0" sz="1000" u="none" cap="none" strike="noStrike">
              <a:solidFill>
                <a:schemeClr val="accent1"/>
              </a:solidFill>
              <a:latin typeface="Arial"/>
              <a:ea typeface="Arial"/>
              <a:cs typeface="Arial"/>
              <a:sym typeface="Arial"/>
            </a:endParaRPr>
          </a:p>
        </p:txBody>
      </p:sp>
      <p:sp>
        <p:nvSpPr>
          <p:cNvPr id="14" name="Google Shape;14;p38"/>
          <p:cNvSpPr txBox="1"/>
          <p:nvPr/>
        </p:nvSpPr>
        <p:spPr>
          <a:xfrm>
            <a:off x="9061476" y="7281886"/>
            <a:ext cx="1143008" cy="171714"/>
          </a:xfrm>
          <a:prstGeom prst="rect">
            <a:avLst/>
          </a:prstGeom>
          <a:noFill/>
          <a:ln>
            <a:noFill/>
          </a:ln>
        </p:spPr>
        <p:txBody>
          <a:bodyPr anchorCtr="0" anchor="t" bIns="0" lIns="0" spcFirstLastPara="1" rIns="0" wrap="square" tIns="0">
            <a:spAutoFit/>
          </a:bodyPr>
          <a:lstStyle/>
          <a:p>
            <a:pPr indent="0" lvl="0" marL="186690" marR="0" rtl="0" algn="l">
              <a:lnSpc>
                <a:spcPct val="82812"/>
              </a:lnSpc>
              <a:spcBef>
                <a:spcPts val="0"/>
              </a:spcBef>
              <a:spcAft>
                <a:spcPts val="0"/>
              </a:spcAft>
              <a:buClr>
                <a:schemeClr val="accent1"/>
              </a:buClr>
              <a:buSzPts val="1600"/>
              <a:buFont typeface="Arial"/>
              <a:buNone/>
            </a:pPr>
            <a:fld id="{00000000-1234-1234-1234-123412341234}" type="slidenum">
              <a:rPr b="1" i="0" lang="fr-FR" sz="1600" u="none" cap="none" strike="noStrike">
                <a:solidFill>
                  <a:schemeClr val="accent1"/>
                </a:solidFill>
                <a:latin typeface="Arial"/>
                <a:ea typeface="Arial"/>
                <a:cs typeface="Arial"/>
                <a:sym typeface="Arial"/>
              </a:rPr>
              <a:t>‹#›</a:t>
            </a:fld>
            <a:endParaRPr b="1" i="0" sz="1600" u="none" cap="none" strike="noStrike">
              <a:solidFill>
                <a:schemeClr val="accen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 Id="rId3" Type="http://schemas.openxmlformats.org/officeDocument/2006/relationships/image" Target="../media/image17.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1"/>
          <p:cNvPicPr preferRelativeResize="0"/>
          <p:nvPr/>
        </p:nvPicPr>
        <p:blipFill rotWithShape="1">
          <a:blip r:embed="rId3">
            <a:alphaModFix/>
          </a:blip>
          <a:srcRect b="0" l="0" r="0" t="0"/>
          <a:stretch/>
        </p:blipFill>
        <p:spPr>
          <a:xfrm>
            <a:off x="7489840" y="1308240"/>
            <a:ext cx="3000399" cy="1258739"/>
          </a:xfrm>
          <a:prstGeom prst="rect">
            <a:avLst/>
          </a:prstGeom>
          <a:noFill/>
          <a:ln>
            <a:noFill/>
          </a:ln>
        </p:spPr>
      </p:pic>
      <p:sp>
        <p:nvSpPr>
          <p:cNvPr id="204" name="Google Shape;204;p1"/>
          <p:cNvSpPr txBox="1"/>
          <p:nvPr/>
        </p:nvSpPr>
        <p:spPr>
          <a:xfrm>
            <a:off x="0" y="40897"/>
            <a:ext cx="10693400" cy="1018432"/>
          </a:xfrm>
          <a:prstGeom prst="rect">
            <a:avLst/>
          </a:prstGeom>
          <a:noFill/>
          <a:ln>
            <a:noFill/>
          </a:ln>
        </p:spPr>
        <p:txBody>
          <a:bodyPr anchorCtr="0" anchor="t" bIns="0" lIns="0" spcFirstLastPara="1" rIns="0" wrap="square" tIns="520900">
            <a:spAutoFit/>
          </a:bodyPr>
          <a:lstStyle/>
          <a:p>
            <a:pPr indent="0" lvl="0" marL="12602" marR="0" rtl="0" algn="ctr">
              <a:spcBef>
                <a:spcPts val="0"/>
              </a:spcBef>
              <a:spcAft>
                <a:spcPts val="0"/>
              </a:spcAft>
              <a:buNone/>
            </a:pPr>
            <a:r>
              <a:rPr b="1" lang="fr-FR" sz="3200">
                <a:solidFill>
                  <a:schemeClr val="dk1"/>
                </a:solidFill>
                <a:latin typeface="Century Gothic"/>
                <a:ea typeface="Century Gothic"/>
                <a:cs typeface="Century Gothic"/>
                <a:sym typeface="Century Gothic"/>
              </a:rPr>
              <a:t>  SPRING DATA JPA – PREMIÈRE ENTITÉ  </a:t>
            </a:r>
            <a:endParaRPr/>
          </a:p>
        </p:txBody>
      </p:sp>
      <p:sp>
        <p:nvSpPr>
          <p:cNvPr id="205" name="Google Shape;205;p1"/>
          <p:cNvSpPr/>
          <p:nvPr/>
        </p:nvSpPr>
        <p:spPr>
          <a:xfrm>
            <a:off x="304801" y="1283393"/>
            <a:ext cx="10083800" cy="5943330"/>
          </a:xfrm>
          <a:prstGeom prst="rect">
            <a:avLst/>
          </a:prstGeom>
          <a:noFill/>
          <a:ln>
            <a:noFill/>
          </a:ln>
        </p:spPr>
        <p:txBody>
          <a:bodyPr anchorCtr="0" anchor="t" bIns="50400" lIns="100800" spcFirstLastPara="1" rIns="100800" wrap="square" tIns="50400">
            <a:normAutofit/>
          </a:bodyPr>
          <a:lstStyle/>
          <a:p>
            <a:pPr indent="-285750" lvl="1" marL="742950" marR="0" rtl="0" algn="l">
              <a:spcBef>
                <a:spcPts val="0"/>
              </a:spcBef>
              <a:spcAft>
                <a:spcPts val="0"/>
              </a:spcAft>
              <a:buClr>
                <a:schemeClr val="dk1"/>
              </a:buClr>
              <a:buSzPts val="3000"/>
              <a:buFont typeface="Arial"/>
              <a:buNone/>
            </a:pPr>
            <a:r>
              <a:t/>
            </a:r>
            <a:endParaRPr b="0" i="0" sz="3000" u="none" cap="none" strike="noStrike">
              <a:solidFill>
                <a:schemeClr val="dk1"/>
              </a:solidFill>
              <a:latin typeface="Century Gothic"/>
              <a:ea typeface="Century Gothic"/>
              <a:cs typeface="Century Gothic"/>
              <a:sym typeface="Century Gothic"/>
            </a:endParaRPr>
          </a:p>
          <a:p>
            <a:pPr indent="-285750" lvl="1" marL="742950" marR="0" rtl="0" algn="l">
              <a:spcBef>
                <a:spcPts val="600"/>
              </a:spcBef>
              <a:spcAft>
                <a:spcPts val="0"/>
              </a:spcAft>
              <a:buClr>
                <a:schemeClr val="dk1"/>
              </a:buClr>
              <a:buSzPts val="3000"/>
              <a:buFont typeface="Arial"/>
              <a:buNone/>
            </a:pPr>
            <a:r>
              <a:t/>
            </a:r>
            <a:endParaRPr b="0" i="0" sz="3000" u="none" cap="none" strike="noStrike">
              <a:solidFill>
                <a:schemeClr val="dk1"/>
              </a:solidFill>
              <a:latin typeface="Century Gothic"/>
              <a:ea typeface="Century Gothic"/>
              <a:cs typeface="Century Gothic"/>
              <a:sym typeface="Century Gothic"/>
            </a:endParaRPr>
          </a:p>
          <a:p>
            <a:pPr indent="0" lvl="0" marL="0" marR="0" rtl="0" algn="l">
              <a:spcBef>
                <a:spcPts val="0"/>
              </a:spcBef>
              <a:spcAft>
                <a:spcPts val="0"/>
              </a:spcAft>
              <a:buClr>
                <a:schemeClr val="dk1"/>
              </a:buClr>
              <a:buSzPts val="3000"/>
              <a:buFont typeface="Arial"/>
              <a:buNone/>
            </a:pPr>
            <a:r>
              <a:t/>
            </a:r>
            <a:endParaRPr sz="3000">
              <a:solidFill>
                <a:srgbClr val="000000"/>
              </a:solidFill>
              <a:latin typeface="Century Gothic"/>
              <a:ea typeface="Century Gothic"/>
              <a:cs typeface="Century Gothic"/>
              <a:sym typeface="Century Gothic"/>
            </a:endParaRPr>
          </a:p>
          <a:p>
            <a:pPr indent="0" lvl="0" marL="0" marR="0" rtl="0" algn="l">
              <a:spcBef>
                <a:spcPts val="0"/>
              </a:spcBef>
              <a:spcAft>
                <a:spcPts val="0"/>
              </a:spcAft>
              <a:buClr>
                <a:schemeClr val="dk1"/>
              </a:buClr>
              <a:buSzPts val="3000"/>
              <a:buFont typeface="Arial"/>
              <a:buNone/>
            </a:pPr>
            <a:r>
              <a:t/>
            </a:r>
            <a:endParaRPr b="1" sz="3000">
              <a:solidFill>
                <a:srgbClr val="000000"/>
              </a:solidFill>
              <a:latin typeface="Century Gothic"/>
              <a:ea typeface="Century Gothic"/>
              <a:cs typeface="Century Gothic"/>
              <a:sym typeface="Century Gothic"/>
            </a:endParaRPr>
          </a:p>
          <a:p>
            <a:pPr indent="0" lvl="0" marL="0" marR="0" rtl="0" algn="l">
              <a:spcBef>
                <a:spcPts val="0"/>
              </a:spcBef>
              <a:spcAft>
                <a:spcPts val="0"/>
              </a:spcAft>
              <a:buClr>
                <a:schemeClr val="dk1"/>
              </a:buClr>
              <a:buSzPts val="3000"/>
              <a:buFont typeface="Arial"/>
              <a:buNone/>
            </a:pPr>
            <a:r>
              <a:t/>
            </a:r>
            <a:endParaRPr b="1" sz="3000">
              <a:solidFill>
                <a:srgbClr val="000000"/>
              </a:solidFill>
              <a:latin typeface="Century Gothic"/>
              <a:ea typeface="Century Gothic"/>
              <a:cs typeface="Century Gothic"/>
              <a:sym typeface="Century Gothic"/>
            </a:endParaRPr>
          </a:p>
          <a:p>
            <a:pPr indent="0" lvl="0" marL="0" marR="0" rtl="0" algn="l">
              <a:spcBef>
                <a:spcPts val="0"/>
              </a:spcBef>
              <a:spcAft>
                <a:spcPts val="0"/>
              </a:spcAft>
              <a:buClr>
                <a:schemeClr val="dk1"/>
              </a:buClr>
              <a:buSzPts val="3000"/>
              <a:buFont typeface="Arial"/>
              <a:buNone/>
            </a:pPr>
            <a:r>
              <a:t/>
            </a:r>
            <a:endParaRPr sz="3000">
              <a:solidFill>
                <a:srgbClr val="000000"/>
              </a:solidFill>
              <a:latin typeface="Century Gothic"/>
              <a:ea typeface="Century Gothic"/>
              <a:cs typeface="Century Gothic"/>
              <a:sym typeface="Century Gothic"/>
            </a:endParaRPr>
          </a:p>
          <a:p>
            <a:pPr indent="0" lvl="0" marL="0" marR="0" rtl="0" algn="ctr">
              <a:spcBef>
                <a:spcPts val="0"/>
              </a:spcBef>
              <a:spcAft>
                <a:spcPts val="0"/>
              </a:spcAft>
              <a:buClr>
                <a:schemeClr val="dk1"/>
              </a:buClr>
              <a:buSzPts val="3000"/>
              <a:buFont typeface="Arial"/>
              <a:buNone/>
            </a:pPr>
            <a:r>
              <a:t/>
            </a:r>
            <a:endParaRPr b="1" sz="3000">
              <a:solidFill>
                <a:srgbClr val="000000"/>
              </a:solidFill>
              <a:latin typeface="Century Gothic"/>
              <a:ea typeface="Century Gothic"/>
              <a:cs typeface="Century Gothic"/>
              <a:sym typeface="Century Gothic"/>
            </a:endParaRPr>
          </a:p>
          <a:p>
            <a:pPr indent="0" lvl="0" marL="0" marR="0" rtl="0" algn="ctr">
              <a:spcBef>
                <a:spcPts val="0"/>
              </a:spcBef>
              <a:spcAft>
                <a:spcPts val="0"/>
              </a:spcAft>
              <a:buClr>
                <a:schemeClr val="dk1"/>
              </a:buClr>
              <a:buSzPts val="3000"/>
              <a:buFont typeface="Arial"/>
              <a:buNone/>
            </a:pPr>
            <a:r>
              <a:t/>
            </a:r>
            <a:endParaRPr sz="3000">
              <a:solidFill>
                <a:srgbClr val="C00000"/>
              </a:solidFill>
              <a:latin typeface="Century Gothic"/>
              <a:ea typeface="Century Gothic"/>
              <a:cs typeface="Century Gothic"/>
              <a:sym typeface="Century Gothic"/>
            </a:endParaRPr>
          </a:p>
          <a:p>
            <a:pPr indent="0" lvl="0" marL="0" marR="0" rtl="0" algn="ctr">
              <a:spcBef>
                <a:spcPts val="0"/>
              </a:spcBef>
              <a:spcAft>
                <a:spcPts val="0"/>
              </a:spcAft>
              <a:buClr>
                <a:schemeClr val="dk1"/>
              </a:buClr>
              <a:buSzPts val="3000"/>
              <a:buFont typeface="Arial"/>
              <a:buNone/>
            </a:pPr>
            <a:r>
              <a:t/>
            </a:r>
            <a:endParaRPr sz="3000">
              <a:solidFill>
                <a:srgbClr val="C00000"/>
              </a:solidFill>
              <a:latin typeface="Century Gothic"/>
              <a:ea typeface="Century Gothic"/>
              <a:cs typeface="Century Gothic"/>
              <a:sym typeface="Century Gothic"/>
            </a:endParaRPr>
          </a:p>
          <a:p>
            <a:pPr indent="0" lvl="0" marL="0" marR="0" rtl="0" algn="ctr">
              <a:spcBef>
                <a:spcPts val="0"/>
              </a:spcBef>
              <a:spcAft>
                <a:spcPts val="0"/>
              </a:spcAft>
              <a:buClr>
                <a:schemeClr val="dk1"/>
              </a:buClr>
              <a:buSzPts val="3000"/>
              <a:buFont typeface="Arial"/>
              <a:buNone/>
            </a:pPr>
            <a:r>
              <a:t/>
            </a:r>
            <a:endParaRPr sz="3000">
              <a:solidFill>
                <a:srgbClr val="C00000"/>
              </a:solidFill>
              <a:latin typeface="Century Gothic"/>
              <a:ea typeface="Century Gothic"/>
              <a:cs typeface="Century Gothic"/>
              <a:sym typeface="Century Gothic"/>
            </a:endParaRPr>
          </a:p>
          <a:p>
            <a:pPr indent="0" lvl="0" marL="0" marR="0" rtl="0" algn="ctr">
              <a:spcBef>
                <a:spcPts val="0"/>
              </a:spcBef>
              <a:spcAft>
                <a:spcPts val="0"/>
              </a:spcAft>
              <a:buClr>
                <a:schemeClr val="dk1"/>
              </a:buClr>
              <a:buSzPts val="3000"/>
              <a:buFont typeface="Arial"/>
              <a:buNone/>
            </a:pPr>
            <a:r>
              <a:t/>
            </a:r>
            <a:endParaRPr sz="3000">
              <a:solidFill>
                <a:srgbClr val="C00000"/>
              </a:solidFill>
              <a:latin typeface="Century Gothic"/>
              <a:ea typeface="Century Gothic"/>
              <a:cs typeface="Century Gothic"/>
              <a:sym typeface="Century Gothic"/>
            </a:endParaRPr>
          </a:p>
          <a:p>
            <a:pPr indent="0" lvl="0" marL="0" marR="0" rtl="0" algn="ctr">
              <a:spcBef>
                <a:spcPts val="0"/>
              </a:spcBef>
              <a:spcAft>
                <a:spcPts val="0"/>
              </a:spcAft>
              <a:buClr>
                <a:schemeClr val="dk1"/>
              </a:buClr>
              <a:buSzPts val="1800"/>
              <a:buFont typeface="Arial"/>
              <a:buNone/>
            </a:pPr>
            <a:r>
              <a:rPr b="1" lang="fr-FR" sz="1800">
                <a:solidFill>
                  <a:schemeClr val="dk1"/>
                </a:solidFill>
                <a:latin typeface="Century Gothic"/>
                <a:ea typeface="Century Gothic"/>
                <a:cs typeface="Century Gothic"/>
                <a:sym typeface="Century Gothic"/>
              </a:rPr>
              <a:t>UP ASI</a:t>
            </a:r>
            <a:endParaRPr/>
          </a:p>
          <a:p>
            <a:pPr indent="0" lvl="0" marL="0" marR="0" rtl="0" algn="ctr">
              <a:spcBef>
                <a:spcPts val="0"/>
              </a:spcBef>
              <a:spcAft>
                <a:spcPts val="0"/>
              </a:spcAft>
              <a:buClr>
                <a:schemeClr val="dk1"/>
              </a:buClr>
              <a:buSzPts val="1800"/>
              <a:buFont typeface="Arial"/>
              <a:buNone/>
            </a:pPr>
            <a:r>
              <a:rPr b="1" lang="fr-FR" sz="1800">
                <a:solidFill>
                  <a:schemeClr val="dk1"/>
                </a:solidFill>
                <a:latin typeface="Century Gothic"/>
                <a:ea typeface="Century Gothic"/>
                <a:cs typeface="Century Gothic"/>
                <a:sym typeface="Century Gothic"/>
              </a:rPr>
              <a:t>Bureau E204  </a:t>
            </a:r>
            <a:endParaRPr/>
          </a:p>
        </p:txBody>
      </p:sp>
      <p:sp>
        <p:nvSpPr>
          <p:cNvPr id="206" name="Google Shape;206;p1"/>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None/>
            </a:pPr>
            <a:fld id="{00000000-1234-1234-1234-123412341234}" type="slidenum">
              <a:rPr lang="fr-FR"/>
              <a:t>‹#›</a:t>
            </a:fld>
            <a:endParaRPr/>
          </a:p>
        </p:txBody>
      </p:sp>
      <p:pic>
        <p:nvPicPr>
          <p:cNvPr descr="Résultat de recherche d'images pour &quot;spring boot data jpa&quot;" id="207" name="Google Shape;207;p1"/>
          <p:cNvPicPr preferRelativeResize="0"/>
          <p:nvPr/>
        </p:nvPicPr>
        <p:blipFill rotWithShape="1">
          <a:blip r:embed="rId4">
            <a:alphaModFix/>
          </a:blip>
          <a:srcRect b="0" l="0" r="0" t="0"/>
          <a:stretch/>
        </p:blipFill>
        <p:spPr>
          <a:xfrm>
            <a:off x="2174875" y="2852731"/>
            <a:ext cx="6343650" cy="2857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0"/>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ORM - JDBC</a:t>
            </a:r>
            <a:endParaRPr/>
          </a:p>
        </p:txBody>
      </p:sp>
      <p:sp>
        <p:nvSpPr>
          <p:cNvPr id="279" name="Google Shape;279;p10"/>
          <p:cNvSpPr txBox="1"/>
          <p:nvPr>
            <p:ph idx="12" type="sldNum"/>
          </p:nvPr>
        </p:nvSpPr>
        <p:spPr>
          <a:xfrm>
            <a:off x="9624061" y="7303841"/>
            <a:ext cx="905226" cy="192360"/>
          </a:xfrm>
          <a:prstGeom prst="rect">
            <a:avLst/>
          </a:prstGeom>
          <a:noFill/>
          <a:ln>
            <a:noFill/>
          </a:ln>
        </p:spPr>
        <p:txBody>
          <a:bodyPr anchorCtr="0" anchor="t" bIns="0" lIns="0" spcFirstLastPara="1" rIns="0" wrap="square" tIns="0">
            <a:spAutoFit/>
          </a:bodyPr>
          <a:lstStyle/>
          <a:p>
            <a:pPr indent="0" lvl="0" marL="205882" rtl="0" algn="l">
              <a:lnSpc>
                <a:spcPct val="73602"/>
              </a:lnSpc>
              <a:spcBef>
                <a:spcPts val="0"/>
              </a:spcBef>
              <a:spcAft>
                <a:spcPts val="0"/>
              </a:spcAft>
              <a:buNone/>
            </a:pPr>
            <a:fld id="{00000000-1234-1234-1234-123412341234}" type="slidenum">
              <a:rPr lang="fr-FR" sz="1985">
                <a:solidFill>
                  <a:srgbClr val="000000"/>
                </a:solidFill>
              </a:rPr>
              <a:t>‹#›</a:t>
            </a:fld>
            <a:endParaRPr sz="1985">
              <a:solidFill>
                <a:srgbClr val="000000"/>
              </a:solidFill>
            </a:endParaRPr>
          </a:p>
        </p:txBody>
      </p:sp>
      <p:pic>
        <p:nvPicPr>
          <p:cNvPr descr="JPEG - 27.3 ko" id="280" name="Google Shape;280;p10"/>
          <p:cNvPicPr preferRelativeResize="0"/>
          <p:nvPr/>
        </p:nvPicPr>
        <p:blipFill rotWithShape="1">
          <a:blip r:embed="rId3">
            <a:alphaModFix/>
          </a:blip>
          <a:srcRect b="0" l="0" r="0" t="0"/>
          <a:stretch/>
        </p:blipFill>
        <p:spPr>
          <a:xfrm>
            <a:off x="435622" y="1352533"/>
            <a:ext cx="9822156" cy="2617192"/>
          </a:xfrm>
          <a:prstGeom prst="rect">
            <a:avLst/>
          </a:prstGeom>
          <a:noFill/>
          <a:ln>
            <a:noFill/>
          </a:ln>
        </p:spPr>
      </p:pic>
      <p:pic>
        <p:nvPicPr>
          <p:cNvPr id="281" name="Google Shape;281;p10"/>
          <p:cNvPicPr preferRelativeResize="0"/>
          <p:nvPr/>
        </p:nvPicPr>
        <p:blipFill rotWithShape="1">
          <a:blip r:embed="rId4">
            <a:alphaModFix/>
          </a:blip>
          <a:srcRect b="0" l="0" r="0" t="0"/>
          <a:stretch/>
        </p:blipFill>
        <p:spPr>
          <a:xfrm>
            <a:off x="79375" y="4400573"/>
            <a:ext cx="10534650" cy="2667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1"/>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JPA</a:t>
            </a:r>
            <a:endParaRPr/>
          </a:p>
        </p:txBody>
      </p:sp>
      <p:sp>
        <p:nvSpPr>
          <p:cNvPr id="288" name="Google Shape;288;p11"/>
          <p:cNvSpPr txBox="1"/>
          <p:nvPr>
            <p:ph idx="12" type="sldNum"/>
          </p:nvPr>
        </p:nvSpPr>
        <p:spPr>
          <a:xfrm>
            <a:off x="9624061" y="7303841"/>
            <a:ext cx="905226" cy="192360"/>
          </a:xfrm>
          <a:prstGeom prst="rect">
            <a:avLst/>
          </a:prstGeom>
          <a:noFill/>
          <a:ln>
            <a:noFill/>
          </a:ln>
        </p:spPr>
        <p:txBody>
          <a:bodyPr anchorCtr="0" anchor="t" bIns="0" lIns="0" spcFirstLastPara="1" rIns="0" wrap="square" tIns="0">
            <a:spAutoFit/>
          </a:bodyPr>
          <a:lstStyle/>
          <a:p>
            <a:pPr indent="0" lvl="0" marL="205882" rtl="0" algn="l">
              <a:lnSpc>
                <a:spcPct val="73602"/>
              </a:lnSpc>
              <a:spcBef>
                <a:spcPts val="0"/>
              </a:spcBef>
              <a:spcAft>
                <a:spcPts val="0"/>
              </a:spcAft>
              <a:buNone/>
            </a:pPr>
            <a:fld id="{00000000-1234-1234-1234-123412341234}" type="slidenum">
              <a:rPr lang="fr-FR" sz="1985">
                <a:solidFill>
                  <a:srgbClr val="000000"/>
                </a:solidFill>
              </a:rPr>
              <a:t>‹#›</a:t>
            </a:fld>
            <a:endParaRPr sz="1985">
              <a:solidFill>
                <a:srgbClr val="000000"/>
              </a:solidFill>
            </a:endParaRPr>
          </a:p>
        </p:txBody>
      </p:sp>
      <p:sp>
        <p:nvSpPr>
          <p:cNvPr id="289" name="Google Shape;289;p11"/>
          <p:cNvSpPr/>
          <p:nvPr/>
        </p:nvSpPr>
        <p:spPr>
          <a:xfrm>
            <a:off x="304800" y="1283393"/>
            <a:ext cx="10083800" cy="5943330"/>
          </a:xfrm>
          <a:prstGeom prst="rect">
            <a:avLst/>
          </a:prstGeom>
          <a:noFill/>
          <a:ln>
            <a:noFill/>
          </a:ln>
        </p:spPr>
        <p:txBody>
          <a:bodyPr anchorCtr="0" anchor="t" bIns="50400" lIns="100825" spcFirstLastPara="1" rIns="100825" wrap="square" tIns="50400">
            <a:normAutofit/>
          </a:bodyPr>
          <a:lstStyle/>
          <a:p>
            <a:pPr indent="-342900" lvl="0" marL="342900" marR="0" rtl="0" algn="l">
              <a:spcBef>
                <a:spcPts val="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342900" lvl="0" marL="342900" marR="0" rtl="0" algn="l">
              <a:spcBef>
                <a:spcPts val="480"/>
              </a:spcBef>
              <a:spcAft>
                <a:spcPts val="0"/>
              </a:spcAft>
              <a:buClr>
                <a:schemeClr val="dk1"/>
              </a:buClr>
              <a:buSzPts val="2400"/>
              <a:buFont typeface="Arial"/>
              <a:buChar char="•"/>
            </a:pPr>
            <a:r>
              <a:rPr lang="fr-FR" sz="2400">
                <a:solidFill>
                  <a:schemeClr val="dk1"/>
                </a:solidFill>
                <a:latin typeface="Century Gothic"/>
                <a:ea typeface="Century Gothic"/>
                <a:cs typeface="Century Gothic"/>
                <a:sym typeface="Century Gothic"/>
              </a:rPr>
              <a:t>Pour normaliser le fonctionnement des ORM, </a:t>
            </a:r>
            <a:r>
              <a:rPr b="1" lang="fr-FR" sz="2400">
                <a:solidFill>
                  <a:schemeClr val="dk1"/>
                </a:solidFill>
                <a:latin typeface="Century Gothic"/>
                <a:ea typeface="Century Gothic"/>
                <a:cs typeface="Century Gothic"/>
                <a:sym typeface="Century Gothic"/>
              </a:rPr>
              <a:t>JPA</a:t>
            </a:r>
            <a:r>
              <a:rPr lang="fr-FR" sz="2400">
                <a:solidFill>
                  <a:schemeClr val="dk1"/>
                </a:solidFill>
                <a:latin typeface="Century Gothic"/>
                <a:ea typeface="Century Gothic"/>
                <a:cs typeface="Century Gothic"/>
                <a:sym typeface="Century Gothic"/>
              </a:rPr>
              <a:t> a été mis en place.  </a:t>
            </a:r>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342900" lvl="0" marL="342900" marR="0" rtl="0" algn="l">
              <a:spcBef>
                <a:spcPts val="480"/>
              </a:spcBef>
              <a:spcAft>
                <a:spcPts val="0"/>
              </a:spcAft>
              <a:buClr>
                <a:schemeClr val="dk1"/>
              </a:buClr>
              <a:buSzPts val="2400"/>
              <a:buFont typeface="Arial"/>
              <a:buChar char="•"/>
            </a:pPr>
            <a:r>
              <a:rPr lang="fr-FR" sz="2400">
                <a:solidFill>
                  <a:schemeClr val="dk1"/>
                </a:solidFill>
                <a:latin typeface="Century Gothic"/>
                <a:ea typeface="Century Gothic"/>
                <a:cs typeface="Century Gothic"/>
                <a:sym typeface="Century Gothic"/>
              </a:rPr>
              <a:t>La </a:t>
            </a:r>
            <a:r>
              <a:rPr b="1" lang="fr-FR" sz="2400">
                <a:solidFill>
                  <a:schemeClr val="dk1"/>
                </a:solidFill>
                <a:latin typeface="Century Gothic"/>
                <a:ea typeface="Century Gothic"/>
                <a:cs typeface="Century Gothic"/>
                <a:sym typeface="Century Gothic"/>
              </a:rPr>
              <a:t>Jakarta Persistance API  </a:t>
            </a:r>
            <a:r>
              <a:rPr lang="fr-FR" sz="2400">
                <a:solidFill>
                  <a:schemeClr val="dk1"/>
                </a:solidFill>
                <a:latin typeface="Century Gothic"/>
                <a:ea typeface="Century Gothic"/>
                <a:cs typeface="Century Gothic"/>
                <a:sym typeface="Century Gothic"/>
              </a:rPr>
              <a:t>(abrégée en JPA), est une interface de programmation Java permettant de normaliser l’utilisation et la communication avec la couche de données, d’une application Java.  </a:t>
            </a:r>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p:txBody>
      </p:sp>
      <p:sp>
        <p:nvSpPr>
          <p:cNvPr id="290" name="Google Shape;290;p11"/>
          <p:cNvSpPr/>
          <p:nvPr/>
        </p:nvSpPr>
        <p:spPr>
          <a:xfrm>
            <a:off x="3042444" y="7353177"/>
            <a:ext cx="4447396" cy="168064"/>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2"/>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JPA</a:t>
            </a:r>
            <a:endParaRPr/>
          </a:p>
        </p:txBody>
      </p:sp>
      <p:sp>
        <p:nvSpPr>
          <p:cNvPr id="297" name="Google Shape;297;p12"/>
          <p:cNvSpPr txBox="1"/>
          <p:nvPr>
            <p:ph idx="12" type="sldNum"/>
          </p:nvPr>
        </p:nvSpPr>
        <p:spPr>
          <a:xfrm>
            <a:off x="9624061" y="7303841"/>
            <a:ext cx="905226" cy="192360"/>
          </a:xfrm>
          <a:prstGeom prst="rect">
            <a:avLst/>
          </a:prstGeom>
          <a:noFill/>
          <a:ln>
            <a:noFill/>
          </a:ln>
        </p:spPr>
        <p:txBody>
          <a:bodyPr anchorCtr="0" anchor="t" bIns="0" lIns="0" spcFirstLastPara="1" rIns="0" wrap="square" tIns="0">
            <a:spAutoFit/>
          </a:bodyPr>
          <a:lstStyle/>
          <a:p>
            <a:pPr indent="0" lvl="0" marL="205882" rtl="0" algn="l">
              <a:lnSpc>
                <a:spcPct val="73602"/>
              </a:lnSpc>
              <a:spcBef>
                <a:spcPts val="0"/>
              </a:spcBef>
              <a:spcAft>
                <a:spcPts val="0"/>
              </a:spcAft>
              <a:buNone/>
            </a:pPr>
            <a:fld id="{00000000-1234-1234-1234-123412341234}" type="slidenum">
              <a:rPr lang="fr-FR" sz="1985">
                <a:solidFill>
                  <a:srgbClr val="000000"/>
                </a:solidFill>
              </a:rPr>
              <a:t>‹#›</a:t>
            </a:fld>
            <a:endParaRPr sz="1985">
              <a:solidFill>
                <a:srgbClr val="000000"/>
              </a:solidFill>
            </a:endParaRPr>
          </a:p>
        </p:txBody>
      </p:sp>
      <p:sp>
        <p:nvSpPr>
          <p:cNvPr id="298" name="Google Shape;298;p12"/>
          <p:cNvSpPr/>
          <p:nvPr/>
        </p:nvSpPr>
        <p:spPr>
          <a:xfrm>
            <a:off x="304800" y="1283393"/>
            <a:ext cx="10083800" cy="5943330"/>
          </a:xfrm>
          <a:prstGeom prst="rect">
            <a:avLst/>
          </a:prstGeom>
          <a:noFill/>
          <a:ln>
            <a:noFill/>
          </a:ln>
        </p:spPr>
        <p:txBody>
          <a:bodyPr anchorCtr="0" anchor="t" bIns="50400" lIns="100825" spcFirstLastPara="1" rIns="100825" wrap="square" tIns="50400">
            <a:normAutofit/>
          </a:bodyPr>
          <a:lstStyle/>
          <a:p>
            <a:pPr indent="-342900" lvl="0" marL="342900" marR="0" rtl="0" algn="l">
              <a:spcBef>
                <a:spcPts val="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342900" lvl="0" marL="342900" marR="0" rtl="0" algn="l">
              <a:spcBef>
                <a:spcPts val="480"/>
              </a:spcBef>
              <a:spcAft>
                <a:spcPts val="0"/>
              </a:spcAft>
              <a:buClr>
                <a:schemeClr val="dk1"/>
              </a:buClr>
              <a:buSzPts val="2400"/>
              <a:buFont typeface="Arial"/>
              <a:buChar char="•"/>
            </a:pPr>
            <a:r>
              <a:rPr lang="fr-FR" sz="2400">
                <a:solidFill>
                  <a:schemeClr val="dk1"/>
                </a:solidFill>
                <a:latin typeface="Century Gothic"/>
                <a:ea typeface="Century Gothic"/>
                <a:cs typeface="Century Gothic"/>
                <a:sym typeface="Century Gothic"/>
              </a:rPr>
              <a:t>l'utilisation de </a:t>
            </a:r>
            <a:r>
              <a:rPr b="1" lang="fr-FR" sz="2400">
                <a:solidFill>
                  <a:schemeClr val="dk1"/>
                </a:solidFill>
                <a:latin typeface="Century Gothic"/>
                <a:ea typeface="Century Gothic"/>
                <a:cs typeface="Century Gothic"/>
                <a:sym typeface="Century Gothic"/>
              </a:rPr>
              <a:t>JPA</a:t>
            </a:r>
            <a:r>
              <a:rPr lang="fr-FR" sz="2400">
                <a:solidFill>
                  <a:schemeClr val="dk1"/>
                </a:solidFill>
                <a:latin typeface="Century Gothic"/>
                <a:ea typeface="Century Gothic"/>
                <a:cs typeface="Century Gothic"/>
                <a:sym typeface="Century Gothic"/>
              </a:rPr>
              <a:t> nécessite </a:t>
            </a:r>
            <a:r>
              <a:rPr b="1" lang="fr-FR" sz="2400">
                <a:solidFill>
                  <a:schemeClr val="dk1"/>
                </a:solidFill>
                <a:latin typeface="Century Gothic"/>
                <a:ea typeface="Century Gothic"/>
                <a:cs typeface="Century Gothic"/>
                <a:sym typeface="Century Gothic"/>
              </a:rPr>
              <a:t>un fournisseur de persistance (ORM)</a:t>
            </a:r>
            <a:r>
              <a:rPr lang="fr-FR" sz="2400">
                <a:solidFill>
                  <a:schemeClr val="dk1"/>
                </a:solidFill>
                <a:latin typeface="Century Gothic"/>
                <a:ea typeface="Century Gothic"/>
                <a:cs typeface="Century Gothic"/>
                <a:sym typeface="Century Gothic"/>
              </a:rPr>
              <a:t> qui implémente les spécifications JPA (Hibernate, Toplink, ...) </a:t>
            </a:r>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342900" lvl="0" marL="342900" marR="0" rtl="0" algn="l">
              <a:spcBef>
                <a:spcPts val="480"/>
              </a:spcBef>
              <a:spcAft>
                <a:spcPts val="0"/>
              </a:spcAft>
              <a:buClr>
                <a:schemeClr val="dk1"/>
              </a:buClr>
              <a:buSzPts val="2400"/>
              <a:buFont typeface="Arial"/>
              <a:buChar char="•"/>
            </a:pPr>
            <a:r>
              <a:rPr lang="fr-FR" sz="2400">
                <a:solidFill>
                  <a:schemeClr val="dk1"/>
                </a:solidFill>
                <a:latin typeface="Century Gothic"/>
                <a:ea typeface="Century Gothic"/>
                <a:cs typeface="Century Gothic"/>
                <a:sym typeface="Century Gothic"/>
              </a:rPr>
              <a:t>Dans ce cours nous allons utiliser </a:t>
            </a:r>
            <a:r>
              <a:rPr b="1" lang="fr-FR" sz="2400">
                <a:solidFill>
                  <a:schemeClr val="dk1"/>
                </a:solidFill>
                <a:latin typeface="Century Gothic"/>
                <a:ea typeface="Century Gothic"/>
                <a:cs typeface="Century Gothic"/>
                <a:sym typeface="Century Gothic"/>
              </a:rPr>
              <a:t>Spring Data JPA</a:t>
            </a:r>
            <a:r>
              <a:rPr lang="fr-FR" sz="2400">
                <a:solidFill>
                  <a:schemeClr val="dk1"/>
                </a:solidFill>
                <a:latin typeface="Century Gothic"/>
                <a:ea typeface="Century Gothic"/>
                <a:cs typeface="Century Gothic"/>
                <a:sym typeface="Century Gothic"/>
              </a:rPr>
              <a:t> qui se base sur </a:t>
            </a:r>
            <a:r>
              <a:rPr b="1" lang="fr-FR" sz="2400">
                <a:solidFill>
                  <a:schemeClr val="dk1"/>
                </a:solidFill>
                <a:latin typeface="Century Gothic"/>
                <a:ea typeface="Century Gothic"/>
                <a:cs typeface="Century Gothic"/>
                <a:sym typeface="Century Gothic"/>
              </a:rPr>
              <a:t>Hibernate</a:t>
            </a:r>
            <a:r>
              <a:rPr lang="fr-FR" sz="2400">
                <a:solidFill>
                  <a:schemeClr val="dk1"/>
                </a:solidFill>
                <a:latin typeface="Century Gothic"/>
                <a:ea typeface="Century Gothic"/>
                <a:cs typeface="Century Gothic"/>
                <a:sym typeface="Century Gothic"/>
              </a:rPr>
              <a:t> comme implémentation de la spécification </a:t>
            </a:r>
            <a:r>
              <a:rPr b="1" lang="fr-FR" sz="2400">
                <a:solidFill>
                  <a:schemeClr val="dk1"/>
                </a:solidFill>
                <a:latin typeface="Century Gothic"/>
                <a:ea typeface="Century Gothic"/>
                <a:cs typeface="Century Gothic"/>
                <a:sym typeface="Century Gothic"/>
              </a:rPr>
              <a:t>JPA</a:t>
            </a:r>
            <a:r>
              <a:rPr lang="fr-FR" sz="2400">
                <a:solidFill>
                  <a:schemeClr val="dk1"/>
                </a:solidFill>
                <a:latin typeface="Century Gothic"/>
                <a:ea typeface="Century Gothic"/>
                <a:cs typeface="Century Gothic"/>
                <a:sym typeface="Century Gothic"/>
              </a:rPr>
              <a:t>. </a:t>
            </a:r>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342900" lvl="0" marL="342900" marR="0" rtl="0" algn="l">
              <a:spcBef>
                <a:spcPts val="480"/>
              </a:spcBef>
              <a:spcAft>
                <a:spcPts val="0"/>
              </a:spcAft>
              <a:buClr>
                <a:schemeClr val="dk1"/>
              </a:buClr>
              <a:buSzPts val="2400"/>
              <a:buFont typeface="Arial"/>
              <a:buChar char="•"/>
            </a:pPr>
            <a:r>
              <a:rPr b="1" lang="fr-FR" sz="2400">
                <a:solidFill>
                  <a:schemeClr val="dk1"/>
                </a:solidFill>
                <a:latin typeface="Century Gothic"/>
                <a:ea typeface="Century Gothic"/>
                <a:cs typeface="Century Gothic"/>
                <a:sym typeface="Century Gothic"/>
              </a:rPr>
              <a:t>JPA</a:t>
            </a:r>
            <a:r>
              <a:rPr lang="fr-FR" sz="2400">
                <a:solidFill>
                  <a:schemeClr val="dk1"/>
                </a:solidFill>
                <a:latin typeface="Century Gothic"/>
                <a:ea typeface="Century Gothic"/>
                <a:cs typeface="Century Gothic"/>
                <a:sym typeface="Century Gothic"/>
              </a:rPr>
              <a:t> est une </a:t>
            </a:r>
            <a:r>
              <a:rPr b="1" lang="fr-FR" sz="2400">
                <a:solidFill>
                  <a:schemeClr val="dk1"/>
                </a:solidFill>
                <a:latin typeface="Century Gothic"/>
                <a:ea typeface="Century Gothic"/>
                <a:cs typeface="Century Gothic"/>
                <a:sym typeface="Century Gothic"/>
              </a:rPr>
              <a:t>spécification</a:t>
            </a:r>
            <a:r>
              <a:rPr lang="fr-FR" sz="2400">
                <a:solidFill>
                  <a:schemeClr val="dk1"/>
                </a:solidFill>
                <a:latin typeface="Century Gothic"/>
                <a:ea typeface="Century Gothic"/>
                <a:cs typeface="Century Gothic"/>
                <a:sym typeface="Century Gothic"/>
              </a:rPr>
              <a:t> (normalisation et standardisation de la communication avec la DB). </a:t>
            </a:r>
            <a:endParaRPr/>
          </a:p>
          <a:p>
            <a:pPr indent="-342900" lvl="0" marL="342900" marR="0" rtl="0" algn="l">
              <a:spcBef>
                <a:spcPts val="480"/>
              </a:spcBef>
              <a:spcAft>
                <a:spcPts val="0"/>
              </a:spcAft>
              <a:buClr>
                <a:schemeClr val="dk1"/>
              </a:buClr>
              <a:buSzPts val="2400"/>
              <a:buFont typeface="Arial"/>
              <a:buChar char="•"/>
            </a:pPr>
            <a:r>
              <a:rPr b="1" lang="fr-FR" sz="2400">
                <a:solidFill>
                  <a:schemeClr val="dk1"/>
                </a:solidFill>
                <a:latin typeface="Century Gothic"/>
                <a:ea typeface="Century Gothic"/>
                <a:cs typeface="Century Gothic"/>
                <a:sym typeface="Century Gothic"/>
              </a:rPr>
              <a:t>Hibernate</a:t>
            </a:r>
            <a:r>
              <a:rPr lang="fr-FR" sz="2400">
                <a:solidFill>
                  <a:schemeClr val="dk1"/>
                </a:solidFill>
                <a:latin typeface="Century Gothic"/>
                <a:ea typeface="Century Gothic"/>
                <a:cs typeface="Century Gothic"/>
                <a:sym typeface="Century Gothic"/>
              </a:rPr>
              <a:t> est un produit (</a:t>
            </a:r>
            <a:r>
              <a:rPr b="1" lang="fr-FR" sz="2400">
                <a:solidFill>
                  <a:schemeClr val="dk1"/>
                </a:solidFill>
                <a:latin typeface="Century Gothic"/>
                <a:ea typeface="Century Gothic"/>
                <a:cs typeface="Century Gothic"/>
                <a:sym typeface="Century Gothic"/>
              </a:rPr>
              <a:t>Implémentation</a:t>
            </a:r>
            <a:r>
              <a:rPr lang="fr-FR" sz="2400">
                <a:solidFill>
                  <a:schemeClr val="dk1"/>
                </a:solidFill>
                <a:latin typeface="Century Gothic"/>
                <a:ea typeface="Century Gothic"/>
                <a:cs typeface="Century Gothic"/>
                <a:sym typeface="Century Gothic"/>
              </a:rPr>
              <a:t> de cette spécification).  </a:t>
            </a:r>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3"/>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HIBERNATE</a:t>
            </a:r>
            <a:endParaRPr/>
          </a:p>
        </p:txBody>
      </p:sp>
      <p:sp>
        <p:nvSpPr>
          <p:cNvPr id="305" name="Google Shape;305;p13"/>
          <p:cNvSpPr txBox="1"/>
          <p:nvPr>
            <p:ph idx="12" type="sldNum"/>
          </p:nvPr>
        </p:nvSpPr>
        <p:spPr>
          <a:xfrm>
            <a:off x="9624061" y="7303841"/>
            <a:ext cx="905226" cy="192360"/>
          </a:xfrm>
          <a:prstGeom prst="rect">
            <a:avLst/>
          </a:prstGeom>
          <a:noFill/>
          <a:ln>
            <a:noFill/>
          </a:ln>
        </p:spPr>
        <p:txBody>
          <a:bodyPr anchorCtr="0" anchor="t" bIns="0" lIns="0" spcFirstLastPara="1" rIns="0" wrap="square" tIns="0">
            <a:spAutoFit/>
          </a:bodyPr>
          <a:lstStyle/>
          <a:p>
            <a:pPr indent="0" lvl="0" marL="205882" rtl="0" algn="l">
              <a:lnSpc>
                <a:spcPct val="73602"/>
              </a:lnSpc>
              <a:spcBef>
                <a:spcPts val="0"/>
              </a:spcBef>
              <a:spcAft>
                <a:spcPts val="0"/>
              </a:spcAft>
              <a:buNone/>
            </a:pPr>
            <a:fld id="{00000000-1234-1234-1234-123412341234}" type="slidenum">
              <a:rPr lang="fr-FR" sz="1985">
                <a:solidFill>
                  <a:srgbClr val="000000"/>
                </a:solidFill>
              </a:rPr>
              <a:t>‹#›</a:t>
            </a:fld>
            <a:endParaRPr sz="1985">
              <a:solidFill>
                <a:srgbClr val="000000"/>
              </a:solidFill>
            </a:endParaRPr>
          </a:p>
        </p:txBody>
      </p:sp>
      <p:sp>
        <p:nvSpPr>
          <p:cNvPr id="306" name="Google Shape;306;p13"/>
          <p:cNvSpPr/>
          <p:nvPr/>
        </p:nvSpPr>
        <p:spPr>
          <a:xfrm>
            <a:off x="304800" y="1283393"/>
            <a:ext cx="10083800" cy="5943330"/>
          </a:xfrm>
          <a:prstGeom prst="rect">
            <a:avLst/>
          </a:prstGeom>
          <a:noFill/>
          <a:ln>
            <a:noFill/>
          </a:ln>
        </p:spPr>
        <p:txBody>
          <a:bodyPr anchorCtr="0" anchor="t" bIns="50400" lIns="100825" spcFirstLastPara="1" rIns="100825" wrap="square" tIns="50400">
            <a:normAutofit/>
          </a:bodyPr>
          <a:lstStyle/>
          <a:p>
            <a:pPr indent="-342900" lvl="0" marL="342900" marR="0" rtl="0" algn="l">
              <a:spcBef>
                <a:spcPts val="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342900" lvl="0" marL="342900" marR="0" rtl="0" algn="l">
              <a:spcBef>
                <a:spcPts val="480"/>
              </a:spcBef>
              <a:spcAft>
                <a:spcPts val="0"/>
              </a:spcAft>
              <a:buClr>
                <a:schemeClr val="dk1"/>
              </a:buClr>
              <a:buSzPts val="2400"/>
              <a:buFont typeface="Arial"/>
              <a:buChar char="•"/>
            </a:pPr>
            <a:r>
              <a:rPr b="1" lang="fr-FR" sz="2400">
                <a:solidFill>
                  <a:schemeClr val="dk1"/>
                </a:solidFill>
                <a:latin typeface="Century Gothic"/>
                <a:ea typeface="Century Gothic"/>
                <a:cs typeface="Century Gothic"/>
                <a:sym typeface="Century Gothic"/>
              </a:rPr>
              <a:t>Hibernate</a:t>
            </a:r>
            <a:r>
              <a:rPr lang="fr-FR" sz="2400">
                <a:solidFill>
                  <a:schemeClr val="dk1"/>
                </a:solidFill>
                <a:latin typeface="Century Gothic"/>
                <a:ea typeface="Century Gothic"/>
                <a:cs typeface="Century Gothic"/>
                <a:sym typeface="Century Gothic"/>
              </a:rPr>
              <a:t> est un Framework open source gérant la persistance des objets en base de données relationnelle.</a:t>
            </a:r>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342900" lvl="0" marL="342900" marR="0" rtl="0" algn="l">
              <a:spcBef>
                <a:spcPts val="480"/>
              </a:spcBef>
              <a:spcAft>
                <a:spcPts val="0"/>
              </a:spcAft>
              <a:buClr>
                <a:schemeClr val="dk1"/>
              </a:buClr>
              <a:buSzPts val="2400"/>
              <a:buFont typeface="Arial"/>
              <a:buChar char="•"/>
            </a:pPr>
            <a:r>
              <a:rPr lang="fr-FR" sz="2400">
                <a:solidFill>
                  <a:schemeClr val="dk1"/>
                </a:solidFill>
                <a:latin typeface="Century Gothic"/>
                <a:ea typeface="Century Gothic"/>
                <a:cs typeface="Century Gothic"/>
                <a:sym typeface="Century Gothic"/>
              </a:rPr>
              <a:t>Il gère le Mapping entre les objets de l’application et la base de données. </a:t>
            </a:r>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342900" lvl="0" marL="342900" marR="0" rtl="0" algn="l">
              <a:spcBef>
                <a:spcPts val="480"/>
              </a:spcBef>
              <a:spcAft>
                <a:spcPts val="0"/>
              </a:spcAft>
              <a:buClr>
                <a:schemeClr val="dk1"/>
              </a:buClr>
              <a:buSzPts val="2400"/>
              <a:buFont typeface="Arial"/>
              <a:buChar char="•"/>
            </a:pPr>
            <a:r>
              <a:rPr lang="fr-FR" sz="2400">
                <a:solidFill>
                  <a:schemeClr val="dk1"/>
                </a:solidFill>
                <a:latin typeface="Century Gothic"/>
                <a:ea typeface="Century Gothic"/>
                <a:cs typeface="Century Gothic"/>
                <a:sym typeface="Century Gothic"/>
              </a:rPr>
              <a:t>C’est un projet maintenu par l’entreprise JBoss, appartenant à RedHat. </a:t>
            </a:r>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342900" lvl="0" marL="342900" marR="0" rtl="0" algn="l">
              <a:spcBef>
                <a:spcPts val="480"/>
              </a:spcBef>
              <a:spcAft>
                <a:spcPts val="0"/>
              </a:spcAft>
              <a:buClr>
                <a:schemeClr val="dk1"/>
              </a:buClr>
              <a:buSzPts val="2400"/>
              <a:buFont typeface="Arial"/>
              <a:buChar char="•"/>
            </a:pPr>
            <a:r>
              <a:rPr lang="fr-FR" sz="2400">
                <a:solidFill>
                  <a:schemeClr val="dk1"/>
                </a:solidFill>
                <a:latin typeface="Century Gothic"/>
                <a:ea typeface="Century Gothic"/>
                <a:cs typeface="Century Gothic"/>
                <a:sym typeface="Century Gothic"/>
              </a:rPr>
              <a:t>L’utilisation de JPA / HIBERNATE nous permet de gagner du temps en développement : </a:t>
            </a:r>
            <a:endParaRPr/>
          </a:p>
          <a:p>
            <a:pPr indent="-285750" lvl="1" marL="742950" marR="0" rtl="0" algn="l">
              <a:spcBef>
                <a:spcPts val="44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Génération automatique du code SQL (CRUD). </a:t>
            </a:r>
            <a:endParaRPr b="0" i="0" sz="2400" u="none" cap="none" strike="noStrike">
              <a:solidFill>
                <a:schemeClr val="dk1"/>
              </a:solidFill>
              <a:latin typeface="Century Gothic"/>
              <a:ea typeface="Century Gothic"/>
              <a:cs typeface="Century Gothic"/>
              <a:sym typeface="Century Gothic"/>
            </a:endParaRPr>
          </a:p>
          <a:p>
            <a:pPr indent="-285750" lvl="1" marL="742950" marR="0" rtl="0" algn="l">
              <a:spcBef>
                <a:spcPts val="48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Génération automatique des tables à partir des entités Java. </a:t>
            </a:r>
            <a:r>
              <a:rPr b="0" i="0" lang="fr-FR" sz="2400" u="none" cap="none" strike="noStrike">
                <a:solidFill>
                  <a:schemeClr val="dk1"/>
                </a:solidFill>
                <a:latin typeface="Century Gothic"/>
                <a:ea typeface="Century Gothic"/>
                <a:cs typeface="Century Gothic"/>
                <a:sym typeface="Century Gothic"/>
              </a:rPr>
              <a:t> </a:t>
            </a:r>
            <a:endParaRPr b="0" i="0" sz="22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4"/>
          <p:cNvSpPr txBox="1"/>
          <p:nvPr/>
        </p:nvSpPr>
        <p:spPr>
          <a:xfrm>
            <a:off x="0" y="40897"/>
            <a:ext cx="10693400" cy="1018524"/>
          </a:xfrm>
          <a:prstGeom prst="rect">
            <a:avLst/>
          </a:prstGeom>
          <a:noFill/>
          <a:ln>
            <a:noFill/>
          </a:ln>
        </p:spPr>
        <p:txBody>
          <a:bodyPr anchorCtr="0" anchor="t" bIns="0" lIns="0" spcFirstLastPara="1" rIns="0" wrap="square" tIns="520900">
            <a:spAutoFit/>
          </a:bodyPr>
          <a:lstStyle/>
          <a:p>
            <a:pPr indent="0" lvl="0" marL="12602" marR="0" rtl="0" algn="ctr">
              <a:spcBef>
                <a:spcPts val="0"/>
              </a:spcBef>
              <a:spcAft>
                <a:spcPts val="0"/>
              </a:spcAft>
              <a:buNone/>
            </a:pPr>
            <a:r>
              <a:rPr lang="fr-FR" sz="3200">
                <a:solidFill>
                  <a:schemeClr val="dk1"/>
                </a:solidFill>
                <a:latin typeface="Century Gothic"/>
                <a:ea typeface="Century Gothic"/>
                <a:cs typeface="Century Gothic"/>
                <a:sym typeface="Century Gothic"/>
              </a:rPr>
              <a:t>SPRING DATA</a:t>
            </a:r>
            <a:endParaRPr/>
          </a:p>
        </p:txBody>
      </p:sp>
      <p:sp>
        <p:nvSpPr>
          <p:cNvPr id="313" name="Google Shape;313;p14"/>
          <p:cNvSpPr/>
          <p:nvPr/>
        </p:nvSpPr>
        <p:spPr>
          <a:xfrm>
            <a:off x="0" y="1283393"/>
            <a:ext cx="10693400" cy="5943330"/>
          </a:xfrm>
          <a:prstGeom prst="rect">
            <a:avLst/>
          </a:prstGeom>
          <a:noFill/>
          <a:ln>
            <a:noFill/>
          </a:ln>
        </p:spPr>
        <p:txBody>
          <a:bodyPr anchorCtr="0" anchor="t" bIns="50400" lIns="100800" spcFirstLastPara="1" rIns="100800" wrap="square" tIns="50400">
            <a:normAutofit/>
          </a:bodyPr>
          <a:lstStyle/>
          <a:p>
            <a:pPr indent="-203200" lvl="0" marL="342900" marR="0" rtl="0" algn="l">
              <a:spcBef>
                <a:spcPts val="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342900" lvl="0" marL="342900" marR="0" rtl="0" algn="l">
              <a:spcBef>
                <a:spcPts val="440"/>
              </a:spcBef>
              <a:spcAft>
                <a:spcPts val="0"/>
              </a:spcAft>
              <a:buClr>
                <a:schemeClr val="dk1"/>
              </a:buClr>
              <a:buSzPts val="2200"/>
              <a:buFont typeface="Arial"/>
              <a:buChar char="•"/>
            </a:pPr>
            <a:r>
              <a:rPr lang="fr-FR" sz="2200">
                <a:solidFill>
                  <a:schemeClr val="dk1"/>
                </a:solidFill>
                <a:latin typeface="Century Gothic"/>
                <a:ea typeface="Century Gothic"/>
                <a:cs typeface="Century Gothic"/>
                <a:sym typeface="Century Gothic"/>
              </a:rPr>
              <a:t>C’est un module Spring (Pivotal) qui a pour but de :</a:t>
            </a:r>
            <a:endParaRPr/>
          </a:p>
          <a:p>
            <a:pPr indent="-228600" lvl="0" marL="342900" marR="0" rtl="0" algn="l">
              <a:spcBef>
                <a:spcPts val="360"/>
              </a:spcBef>
              <a:spcAft>
                <a:spcPts val="0"/>
              </a:spcAft>
              <a:buClr>
                <a:schemeClr val="dk1"/>
              </a:buClr>
              <a:buSzPts val="1800"/>
              <a:buFont typeface="Arial"/>
              <a:buNone/>
            </a:pPr>
            <a:r>
              <a:t/>
            </a:r>
            <a:endParaRPr sz="1800">
              <a:solidFill>
                <a:schemeClr val="dk1"/>
              </a:solidFill>
              <a:latin typeface="Century Gothic"/>
              <a:ea typeface="Century Gothic"/>
              <a:cs typeface="Century Gothic"/>
              <a:sym typeface="Century Gothic"/>
            </a:endParaRPr>
          </a:p>
          <a:p>
            <a:pPr indent="-285750" lvl="1" marL="742950" marR="0" rtl="0" algn="l">
              <a:spcBef>
                <a:spcPts val="400"/>
              </a:spcBef>
              <a:spcAft>
                <a:spcPts val="0"/>
              </a:spcAft>
              <a:buClr>
                <a:schemeClr val="dk1"/>
              </a:buClr>
              <a:buSzPts val="2000"/>
              <a:buFont typeface="Arial"/>
              <a:buChar char="–"/>
            </a:pPr>
            <a:r>
              <a:rPr b="0" i="0" lang="fr-FR" sz="2000" u="none" cap="none" strike="noStrike">
                <a:solidFill>
                  <a:schemeClr val="dk1"/>
                </a:solidFill>
                <a:latin typeface="Century Gothic"/>
                <a:ea typeface="Century Gothic"/>
                <a:cs typeface="Century Gothic"/>
                <a:sym typeface="Century Gothic"/>
              </a:rPr>
              <a:t>Faciliter l’écriture des couches d’accès aux données.</a:t>
            </a:r>
            <a:endParaRPr/>
          </a:p>
          <a:p>
            <a:pPr indent="-285750" lvl="1" marL="742950" marR="0" rtl="0" algn="l">
              <a:spcBef>
                <a:spcPts val="400"/>
              </a:spcBef>
              <a:spcAft>
                <a:spcPts val="0"/>
              </a:spcAft>
              <a:buClr>
                <a:schemeClr val="dk1"/>
              </a:buClr>
              <a:buSzPts val="2000"/>
              <a:buFont typeface="Arial"/>
              <a:buChar char="–"/>
            </a:pPr>
            <a:r>
              <a:rPr b="0" i="0" lang="fr-FR" sz="2000" u="none" cap="none" strike="noStrike">
                <a:solidFill>
                  <a:schemeClr val="dk1"/>
                </a:solidFill>
                <a:latin typeface="Century Gothic"/>
                <a:ea typeface="Century Gothic"/>
                <a:cs typeface="Century Gothic"/>
                <a:sym typeface="Century Gothic"/>
              </a:rPr>
              <a:t>Offrir une abstraction commune pour l’accès aux données quelle que soit la source de données (SQL ou NoSQL).</a:t>
            </a:r>
            <a:endParaRPr/>
          </a:p>
          <a:p>
            <a:pPr indent="-146050" lvl="1" marL="742950"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Century Gothic"/>
              <a:ea typeface="Century Gothic"/>
              <a:cs typeface="Century Gothic"/>
              <a:sym typeface="Century Gothic"/>
            </a:endParaRPr>
          </a:p>
        </p:txBody>
      </p:sp>
      <p:sp>
        <p:nvSpPr>
          <p:cNvPr id="314" name="Google Shape;314;p14"/>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None/>
            </a:pPr>
            <a:fld id="{00000000-1234-1234-1234-123412341234}" type="slidenum">
              <a:rPr lang="fr-FR"/>
              <a:t>‹#›</a:t>
            </a:fld>
            <a:endParaRPr/>
          </a:p>
        </p:txBody>
      </p:sp>
      <p:pic>
        <p:nvPicPr>
          <p:cNvPr id="315" name="Google Shape;315;p14"/>
          <p:cNvPicPr preferRelativeResize="0"/>
          <p:nvPr/>
        </p:nvPicPr>
        <p:blipFill rotWithShape="1">
          <a:blip r:embed="rId3">
            <a:alphaModFix/>
          </a:blip>
          <a:srcRect b="0" l="0" r="0" t="0"/>
          <a:stretch/>
        </p:blipFill>
        <p:spPr>
          <a:xfrm>
            <a:off x="2588690" y="3852863"/>
            <a:ext cx="5516020" cy="3114914"/>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5"/>
          <p:cNvSpPr txBox="1"/>
          <p:nvPr/>
        </p:nvSpPr>
        <p:spPr>
          <a:xfrm>
            <a:off x="0" y="40897"/>
            <a:ext cx="10693400" cy="1018524"/>
          </a:xfrm>
          <a:prstGeom prst="rect">
            <a:avLst/>
          </a:prstGeom>
          <a:noFill/>
          <a:ln>
            <a:noFill/>
          </a:ln>
        </p:spPr>
        <p:txBody>
          <a:bodyPr anchorCtr="0" anchor="t" bIns="0" lIns="0" spcFirstLastPara="1" rIns="0" wrap="square" tIns="520900">
            <a:spAutoFit/>
          </a:bodyPr>
          <a:lstStyle/>
          <a:p>
            <a:pPr indent="0" lvl="0" marL="12602" marR="0" rtl="0" algn="ctr">
              <a:spcBef>
                <a:spcPts val="0"/>
              </a:spcBef>
              <a:spcAft>
                <a:spcPts val="0"/>
              </a:spcAft>
              <a:buNone/>
            </a:pPr>
            <a:r>
              <a:rPr lang="fr-FR" sz="3200">
                <a:solidFill>
                  <a:schemeClr val="dk1"/>
                </a:solidFill>
                <a:latin typeface="Century Gothic"/>
                <a:ea typeface="Century Gothic"/>
                <a:cs typeface="Century Gothic"/>
                <a:sym typeface="Century Gothic"/>
              </a:rPr>
              <a:t>SPRING DATA JPA </a:t>
            </a:r>
            <a:endParaRPr/>
          </a:p>
        </p:txBody>
      </p:sp>
      <p:sp>
        <p:nvSpPr>
          <p:cNvPr id="322" name="Google Shape;322;p15"/>
          <p:cNvSpPr/>
          <p:nvPr/>
        </p:nvSpPr>
        <p:spPr>
          <a:xfrm>
            <a:off x="0" y="1283393"/>
            <a:ext cx="10693400" cy="5943330"/>
          </a:xfrm>
          <a:prstGeom prst="rect">
            <a:avLst/>
          </a:prstGeom>
          <a:noFill/>
          <a:ln>
            <a:noFill/>
          </a:ln>
        </p:spPr>
        <p:txBody>
          <a:bodyPr anchorCtr="0" anchor="t" bIns="50400" lIns="100800" spcFirstLastPara="1" rIns="100800" wrap="square" tIns="50400">
            <a:normAutofit/>
          </a:bodyPr>
          <a:lstStyle/>
          <a:p>
            <a:pPr indent="-203200" lvl="0" marL="342900" marR="0" rtl="0" algn="l">
              <a:spcBef>
                <a:spcPts val="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342900" lvl="0" marL="342900" marR="0" rtl="0" algn="l">
              <a:spcBef>
                <a:spcPts val="440"/>
              </a:spcBef>
              <a:spcAft>
                <a:spcPts val="0"/>
              </a:spcAft>
              <a:buClr>
                <a:schemeClr val="dk1"/>
              </a:buClr>
              <a:buSzPts val="2200"/>
              <a:buFont typeface="Arial"/>
              <a:buChar char="•"/>
            </a:pPr>
            <a:r>
              <a:rPr lang="fr-FR" sz="2200">
                <a:solidFill>
                  <a:schemeClr val="dk1"/>
                </a:solidFill>
                <a:latin typeface="Century Gothic"/>
                <a:ea typeface="Century Gothic"/>
                <a:cs typeface="Century Gothic"/>
                <a:sym typeface="Century Gothic"/>
              </a:rPr>
              <a:t>Spring Data JPA est un sous projet du projet Spring Data. </a:t>
            </a:r>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p:txBody>
      </p:sp>
      <p:sp>
        <p:nvSpPr>
          <p:cNvPr id="323" name="Google Shape;323;p15"/>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None/>
            </a:pPr>
            <a:fld id="{00000000-1234-1234-1234-123412341234}" type="slidenum">
              <a:rPr lang="fr-FR"/>
              <a:t>‹#›</a:t>
            </a:fld>
            <a:endParaRPr/>
          </a:p>
        </p:txBody>
      </p:sp>
      <p:pic>
        <p:nvPicPr>
          <p:cNvPr id="324" name="Google Shape;324;p15"/>
          <p:cNvPicPr preferRelativeResize="0"/>
          <p:nvPr/>
        </p:nvPicPr>
        <p:blipFill rotWithShape="1">
          <a:blip r:embed="rId3">
            <a:alphaModFix/>
          </a:blip>
          <a:srcRect b="0" l="0" r="0" t="0"/>
          <a:stretch/>
        </p:blipFill>
        <p:spPr>
          <a:xfrm>
            <a:off x="1810519" y="2281227"/>
            <a:ext cx="7072362" cy="4572032"/>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6"/>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SÉRIALISATION / DÉSÉRIALISATION</a:t>
            </a:r>
            <a:endParaRPr/>
          </a:p>
        </p:txBody>
      </p:sp>
      <p:sp>
        <p:nvSpPr>
          <p:cNvPr id="331" name="Google Shape;331;p16"/>
          <p:cNvSpPr txBox="1"/>
          <p:nvPr>
            <p:ph idx="12" type="sldNum"/>
          </p:nvPr>
        </p:nvSpPr>
        <p:spPr>
          <a:xfrm>
            <a:off x="9624061" y="7303841"/>
            <a:ext cx="905226" cy="192360"/>
          </a:xfrm>
          <a:prstGeom prst="rect">
            <a:avLst/>
          </a:prstGeom>
          <a:noFill/>
          <a:ln>
            <a:noFill/>
          </a:ln>
        </p:spPr>
        <p:txBody>
          <a:bodyPr anchorCtr="0" anchor="t" bIns="0" lIns="0" spcFirstLastPara="1" rIns="0" wrap="square" tIns="0">
            <a:spAutoFit/>
          </a:bodyPr>
          <a:lstStyle/>
          <a:p>
            <a:pPr indent="0" lvl="0" marL="205882" rtl="0" algn="l">
              <a:lnSpc>
                <a:spcPct val="73602"/>
              </a:lnSpc>
              <a:spcBef>
                <a:spcPts val="0"/>
              </a:spcBef>
              <a:spcAft>
                <a:spcPts val="0"/>
              </a:spcAft>
              <a:buNone/>
            </a:pPr>
            <a:fld id="{00000000-1234-1234-1234-123412341234}" type="slidenum">
              <a:rPr lang="fr-FR" sz="1985">
                <a:solidFill>
                  <a:srgbClr val="000000"/>
                </a:solidFill>
              </a:rPr>
              <a:t>‹#›</a:t>
            </a:fld>
            <a:endParaRPr sz="1985">
              <a:solidFill>
                <a:srgbClr val="000000"/>
              </a:solidFill>
            </a:endParaRPr>
          </a:p>
        </p:txBody>
      </p:sp>
      <p:sp>
        <p:nvSpPr>
          <p:cNvPr id="332" name="Google Shape;332;p16"/>
          <p:cNvSpPr/>
          <p:nvPr/>
        </p:nvSpPr>
        <p:spPr>
          <a:xfrm>
            <a:off x="304800" y="1283393"/>
            <a:ext cx="10083800" cy="5943330"/>
          </a:xfrm>
          <a:prstGeom prst="rect">
            <a:avLst/>
          </a:prstGeom>
          <a:noFill/>
          <a:ln>
            <a:noFill/>
          </a:ln>
        </p:spPr>
        <p:txBody>
          <a:bodyPr anchorCtr="0" anchor="t" bIns="50400" lIns="100825" spcFirstLastPara="1" rIns="100825" wrap="square" tIns="50400">
            <a:normAutofit/>
          </a:bodyPr>
          <a:lstStyle/>
          <a:p>
            <a:pPr indent="-342900" lvl="0" marL="342900" marR="0" rtl="0" algn="l">
              <a:spcBef>
                <a:spcPts val="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342900" lvl="0" marL="342900" marR="0" rtl="0" algn="l">
              <a:spcBef>
                <a:spcPts val="480"/>
              </a:spcBef>
              <a:spcAft>
                <a:spcPts val="0"/>
              </a:spcAft>
              <a:buClr>
                <a:schemeClr val="dk1"/>
              </a:buClr>
              <a:buSzPts val="2400"/>
              <a:buFont typeface="Arial"/>
              <a:buChar char="•"/>
            </a:pPr>
            <a:r>
              <a:rPr lang="fr-FR" sz="2400">
                <a:solidFill>
                  <a:schemeClr val="dk1"/>
                </a:solidFill>
                <a:latin typeface="Century Gothic"/>
                <a:ea typeface="Century Gothic"/>
                <a:cs typeface="Century Gothic"/>
                <a:sym typeface="Century Gothic"/>
              </a:rPr>
              <a:t>La </a:t>
            </a:r>
            <a:r>
              <a:rPr b="1" lang="fr-FR" sz="2400">
                <a:solidFill>
                  <a:schemeClr val="dk1"/>
                </a:solidFill>
                <a:latin typeface="Century Gothic"/>
                <a:ea typeface="Century Gothic"/>
                <a:cs typeface="Century Gothic"/>
                <a:sym typeface="Century Gothic"/>
              </a:rPr>
              <a:t>sérialisation</a:t>
            </a:r>
            <a:r>
              <a:rPr lang="fr-FR" sz="2400">
                <a:solidFill>
                  <a:schemeClr val="dk1"/>
                </a:solidFill>
                <a:latin typeface="Century Gothic"/>
                <a:ea typeface="Century Gothic"/>
                <a:cs typeface="Century Gothic"/>
                <a:sym typeface="Century Gothic"/>
              </a:rPr>
              <a:t> est le processus de conversion d'un </a:t>
            </a:r>
            <a:r>
              <a:rPr b="1" lang="fr-FR" sz="2400">
                <a:solidFill>
                  <a:schemeClr val="dk1"/>
                </a:solidFill>
                <a:latin typeface="Century Gothic"/>
                <a:ea typeface="Century Gothic"/>
                <a:cs typeface="Century Gothic"/>
                <a:sym typeface="Century Gothic"/>
              </a:rPr>
              <a:t>objet</a:t>
            </a:r>
            <a:r>
              <a:rPr lang="fr-FR" sz="2400">
                <a:solidFill>
                  <a:schemeClr val="dk1"/>
                </a:solidFill>
                <a:latin typeface="Century Gothic"/>
                <a:ea typeface="Century Gothic"/>
                <a:cs typeface="Century Gothic"/>
                <a:sym typeface="Century Gothic"/>
              </a:rPr>
              <a:t> en un </a:t>
            </a:r>
            <a:r>
              <a:rPr b="1" lang="fr-FR" sz="2400">
                <a:solidFill>
                  <a:schemeClr val="dk1"/>
                </a:solidFill>
                <a:latin typeface="Century Gothic"/>
                <a:ea typeface="Century Gothic"/>
                <a:cs typeface="Century Gothic"/>
                <a:sym typeface="Century Gothic"/>
              </a:rPr>
              <a:t>flux d'octets </a:t>
            </a:r>
            <a:r>
              <a:rPr lang="fr-FR" sz="2400">
                <a:solidFill>
                  <a:schemeClr val="dk1"/>
                </a:solidFill>
                <a:latin typeface="Century Gothic"/>
                <a:ea typeface="Century Gothic"/>
                <a:cs typeface="Century Gothic"/>
                <a:sym typeface="Century Gothic"/>
              </a:rPr>
              <a:t>pour stocker l'objet ou le transmettre à la mémoire, à une base de données, ou dans un fichier. </a:t>
            </a:r>
            <a:endParaRPr/>
          </a:p>
          <a:p>
            <a:pPr indent="-342900" lvl="0" marL="342900" marR="0" rtl="0" algn="l">
              <a:spcBef>
                <a:spcPts val="480"/>
              </a:spcBef>
              <a:spcAft>
                <a:spcPts val="0"/>
              </a:spcAft>
              <a:buClr>
                <a:schemeClr val="dk1"/>
              </a:buClr>
              <a:buSzPts val="2400"/>
              <a:buFont typeface="Arial"/>
              <a:buChar char="•"/>
            </a:pPr>
            <a:r>
              <a:rPr lang="fr-FR" sz="2400">
                <a:solidFill>
                  <a:schemeClr val="dk1"/>
                </a:solidFill>
                <a:latin typeface="Century Gothic"/>
                <a:ea typeface="Century Gothic"/>
                <a:cs typeface="Century Gothic"/>
                <a:sym typeface="Century Gothic"/>
              </a:rPr>
              <a:t>Son principal objectif est d'enregistrer l'état d'un objet afin de pouvoir le recréer si nécessaire, par mécanisme de </a:t>
            </a:r>
            <a:r>
              <a:rPr b="1" lang="fr-FR" sz="2400">
                <a:solidFill>
                  <a:schemeClr val="dk1"/>
                </a:solidFill>
                <a:latin typeface="Century Gothic"/>
                <a:ea typeface="Century Gothic"/>
                <a:cs typeface="Century Gothic"/>
                <a:sym typeface="Century Gothic"/>
              </a:rPr>
              <a:t>désérialisation</a:t>
            </a:r>
            <a:r>
              <a:rPr lang="fr-FR" sz="2400">
                <a:solidFill>
                  <a:schemeClr val="dk1"/>
                </a:solidFill>
                <a:latin typeface="Century Gothic"/>
                <a:ea typeface="Century Gothic"/>
                <a:cs typeface="Century Gothic"/>
                <a:sym typeface="Century Gothic"/>
              </a:rPr>
              <a:t>. </a:t>
            </a:r>
            <a:endParaRPr/>
          </a:p>
        </p:txBody>
      </p:sp>
      <p:pic>
        <p:nvPicPr>
          <p:cNvPr id="333" name="Google Shape;333;p16"/>
          <p:cNvPicPr preferRelativeResize="0"/>
          <p:nvPr/>
        </p:nvPicPr>
        <p:blipFill rotWithShape="1">
          <a:blip r:embed="rId3">
            <a:alphaModFix/>
          </a:blip>
          <a:srcRect b="0" l="0" r="0" t="0"/>
          <a:stretch/>
        </p:blipFill>
        <p:spPr>
          <a:xfrm>
            <a:off x="3108352" y="3781425"/>
            <a:ext cx="6096000" cy="3381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17"/>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ENTITÉ JPA</a:t>
            </a:r>
            <a:endParaRPr/>
          </a:p>
        </p:txBody>
      </p:sp>
      <p:sp>
        <p:nvSpPr>
          <p:cNvPr id="340" name="Google Shape;340;p17"/>
          <p:cNvSpPr txBox="1"/>
          <p:nvPr>
            <p:ph idx="12" type="sldNum"/>
          </p:nvPr>
        </p:nvSpPr>
        <p:spPr>
          <a:xfrm>
            <a:off x="9624061" y="7303841"/>
            <a:ext cx="905226" cy="192360"/>
          </a:xfrm>
          <a:prstGeom prst="rect">
            <a:avLst/>
          </a:prstGeom>
          <a:noFill/>
          <a:ln>
            <a:noFill/>
          </a:ln>
        </p:spPr>
        <p:txBody>
          <a:bodyPr anchorCtr="0" anchor="t" bIns="0" lIns="0" spcFirstLastPara="1" rIns="0" wrap="square" tIns="0">
            <a:spAutoFit/>
          </a:bodyPr>
          <a:lstStyle/>
          <a:p>
            <a:pPr indent="0" lvl="0" marL="205882" rtl="0" algn="l">
              <a:lnSpc>
                <a:spcPct val="73602"/>
              </a:lnSpc>
              <a:spcBef>
                <a:spcPts val="0"/>
              </a:spcBef>
              <a:spcAft>
                <a:spcPts val="0"/>
              </a:spcAft>
              <a:buNone/>
            </a:pPr>
            <a:fld id="{00000000-1234-1234-1234-123412341234}" type="slidenum">
              <a:rPr lang="fr-FR" sz="1985">
                <a:solidFill>
                  <a:srgbClr val="000000"/>
                </a:solidFill>
              </a:rPr>
              <a:t>‹#›</a:t>
            </a:fld>
            <a:endParaRPr sz="1985">
              <a:solidFill>
                <a:srgbClr val="000000"/>
              </a:solidFill>
            </a:endParaRPr>
          </a:p>
        </p:txBody>
      </p:sp>
      <p:sp>
        <p:nvSpPr>
          <p:cNvPr id="341" name="Google Shape;341;p17"/>
          <p:cNvSpPr/>
          <p:nvPr/>
        </p:nvSpPr>
        <p:spPr>
          <a:xfrm>
            <a:off x="304800" y="1283393"/>
            <a:ext cx="10083800" cy="5943330"/>
          </a:xfrm>
          <a:prstGeom prst="rect">
            <a:avLst/>
          </a:prstGeom>
          <a:noFill/>
          <a:ln>
            <a:noFill/>
          </a:ln>
        </p:spPr>
        <p:txBody>
          <a:bodyPr anchorCtr="0" anchor="t" bIns="50400" lIns="100825" spcFirstLastPara="1" rIns="100825" wrap="square" tIns="50400">
            <a:normAutofit/>
          </a:bodyPr>
          <a:lstStyle/>
          <a:p>
            <a:pPr indent="-342900" lvl="0" marL="342900" marR="0" rtl="0" algn="l">
              <a:spcBef>
                <a:spcPts val="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342900" lvl="0" marL="342900" marR="0" rtl="0" algn="l">
              <a:spcBef>
                <a:spcPts val="480"/>
              </a:spcBef>
              <a:spcAft>
                <a:spcPts val="0"/>
              </a:spcAft>
              <a:buClr>
                <a:schemeClr val="dk1"/>
              </a:buClr>
              <a:buSzPts val="2400"/>
              <a:buFont typeface="Arial"/>
              <a:buChar char="•"/>
            </a:pPr>
            <a:r>
              <a:rPr lang="fr-FR" sz="2400">
                <a:solidFill>
                  <a:schemeClr val="dk1"/>
                </a:solidFill>
                <a:latin typeface="Century Gothic"/>
                <a:ea typeface="Century Gothic"/>
                <a:cs typeface="Century Gothic"/>
                <a:sym typeface="Century Gothic"/>
              </a:rPr>
              <a:t>Une entité est une classe dont les instances peuvent être persistantes. </a:t>
            </a:r>
            <a:endParaRPr/>
          </a:p>
          <a:p>
            <a:pPr indent="-342900" lvl="0" marL="342900" marR="0" rtl="0" algn="l">
              <a:spcBef>
                <a:spcPts val="480"/>
              </a:spcBef>
              <a:spcAft>
                <a:spcPts val="0"/>
              </a:spcAft>
              <a:buClr>
                <a:schemeClr val="dk1"/>
              </a:buClr>
              <a:buSzPts val="2400"/>
              <a:buFont typeface="Arial"/>
              <a:buChar char="•"/>
            </a:pPr>
            <a:r>
              <a:rPr lang="fr-FR" sz="2400">
                <a:solidFill>
                  <a:schemeClr val="dk1"/>
                </a:solidFill>
                <a:latin typeface="Century Gothic"/>
                <a:ea typeface="Century Gothic"/>
                <a:cs typeface="Century Gothic"/>
                <a:sym typeface="Century Gothic"/>
              </a:rPr>
              <a:t>Elle est déclarée avec l'annotation </a:t>
            </a:r>
            <a:r>
              <a:rPr b="1" lang="fr-FR" sz="2400">
                <a:solidFill>
                  <a:schemeClr val="dk1"/>
                </a:solidFill>
                <a:latin typeface="Century Gothic"/>
                <a:ea typeface="Century Gothic"/>
                <a:cs typeface="Century Gothic"/>
                <a:sym typeface="Century Gothic"/>
              </a:rPr>
              <a:t>@Entity</a:t>
            </a:r>
            <a:r>
              <a:rPr lang="fr-FR" sz="2400">
                <a:solidFill>
                  <a:schemeClr val="dk1"/>
                </a:solidFill>
                <a:latin typeface="Century Gothic"/>
                <a:ea typeface="Century Gothic"/>
                <a:cs typeface="Century Gothic"/>
                <a:sym typeface="Century Gothic"/>
              </a:rPr>
              <a:t>. </a:t>
            </a:r>
            <a:endParaRPr/>
          </a:p>
          <a:p>
            <a:pPr indent="-342900" lvl="0" marL="342900" marR="0" rtl="0" algn="l">
              <a:spcBef>
                <a:spcPts val="480"/>
              </a:spcBef>
              <a:spcAft>
                <a:spcPts val="0"/>
              </a:spcAft>
              <a:buClr>
                <a:schemeClr val="dk1"/>
              </a:buClr>
              <a:buSzPts val="2400"/>
              <a:buFont typeface="Arial"/>
              <a:buChar char="•"/>
            </a:pPr>
            <a:r>
              <a:rPr lang="fr-FR" sz="2400">
                <a:solidFill>
                  <a:schemeClr val="dk1"/>
                </a:solidFill>
                <a:latin typeface="Century Gothic"/>
                <a:ea typeface="Century Gothic"/>
                <a:cs typeface="Century Gothic"/>
                <a:sym typeface="Century Gothic"/>
              </a:rPr>
              <a:t>Elle possède au moins une propriété déclarée comme identité de l’entité avec l'annotation </a:t>
            </a:r>
            <a:r>
              <a:rPr b="1" lang="fr-FR" sz="2400">
                <a:solidFill>
                  <a:schemeClr val="dk1"/>
                </a:solidFill>
                <a:latin typeface="Century Gothic"/>
                <a:ea typeface="Century Gothic"/>
                <a:cs typeface="Century Gothic"/>
                <a:sym typeface="Century Gothic"/>
              </a:rPr>
              <a:t>@Id</a:t>
            </a:r>
            <a:r>
              <a:rPr lang="fr-FR" sz="2400">
                <a:solidFill>
                  <a:schemeClr val="dk1"/>
                </a:solidFill>
                <a:latin typeface="Century Gothic"/>
                <a:ea typeface="Century Gothic"/>
                <a:cs typeface="Century Gothic"/>
                <a:sym typeface="Century Gothic"/>
              </a:rPr>
              <a:t>. </a:t>
            </a:r>
            <a:endParaRPr/>
          </a:p>
          <a:p>
            <a:pPr indent="-342900" lvl="0" marL="342900" marR="0" rtl="0" algn="l">
              <a:spcBef>
                <a:spcPts val="480"/>
              </a:spcBef>
              <a:spcAft>
                <a:spcPts val="0"/>
              </a:spcAft>
              <a:buClr>
                <a:schemeClr val="dk1"/>
              </a:buClr>
              <a:buSzPts val="2400"/>
              <a:buFont typeface="Arial"/>
              <a:buChar char="•"/>
            </a:pPr>
            <a:r>
              <a:rPr lang="fr-FR" sz="2400">
                <a:solidFill>
                  <a:schemeClr val="dk1"/>
                </a:solidFill>
                <a:latin typeface="Century Gothic"/>
                <a:ea typeface="Century Gothic"/>
                <a:cs typeface="Century Gothic"/>
                <a:sym typeface="Century Gothic"/>
              </a:rPr>
              <a:t>Elle implémente l’interface </a:t>
            </a:r>
            <a:r>
              <a:rPr b="1" lang="fr-FR" sz="2400">
                <a:solidFill>
                  <a:schemeClr val="dk1"/>
                </a:solidFill>
                <a:latin typeface="Century Gothic"/>
                <a:ea typeface="Century Gothic"/>
                <a:cs typeface="Century Gothic"/>
                <a:sym typeface="Century Gothic"/>
              </a:rPr>
              <a:t>java.io.Serializable</a:t>
            </a:r>
            <a:r>
              <a:rPr lang="fr-FR" sz="2400">
                <a:solidFill>
                  <a:schemeClr val="dk1"/>
                </a:solidFill>
                <a:latin typeface="Century Gothic"/>
                <a:ea typeface="Century Gothic"/>
                <a:cs typeface="Century Gothic"/>
                <a:sym typeface="Century Gothic"/>
              </a:rPr>
              <a:t>.</a:t>
            </a:r>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342900" lvl="0" marL="342900" marR="0" rtl="0" algn="l">
              <a:spcBef>
                <a:spcPts val="480"/>
              </a:spcBef>
              <a:spcAft>
                <a:spcPts val="0"/>
              </a:spcAft>
              <a:buClr>
                <a:schemeClr val="dk1"/>
              </a:buClr>
              <a:buSzPts val="2400"/>
              <a:buFont typeface="Arial"/>
              <a:buChar char="•"/>
            </a:pPr>
            <a:r>
              <a:rPr lang="fr-FR" sz="2400">
                <a:solidFill>
                  <a:schemeClr val="dk1"/>
                </a:solidFill>
                <a:latin typeface="Century Gothic"/>
                <a:ea typeface="Century Gothic"/>
                <a:cs typeface="Century Gothic"/>
                <a:sym typeface="Century Gothic"/>
              </a:rPr>
              <a:t>Utilisation d'annotations</a:t>
            </a:r>
            <a:endParaRPr/>
          </a:p>
          <a:p>
            <a:pPr indent="-285750" lvl="1" marL="742950" marR="0" rtl="0" algn="l">
              <a:spcBef>
                <a:spcPts val="44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Sur la classe : correspondance avec la table associée. </a:t>
            </a:r>
            <a:endParaRPr/>
          </a:p>
          <a:p>
            <a:pPr indent="-285750" lvl="1" marL="742950" marR="0" rtl="0" algn="l">
              <a:spcBef>
                <a:spcPts val="44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Sur les attributs ou sur les propriétés : correspondance avec les colonnes de la table. </a:t>
            </a:r>
            <a:endParaRPr b="0" i="0" sz="2400" u="none" cap="none" strike="noStrike">
              <a:solidFill>
                <a:schemeClr val="dk1"/>
              </a:solidFill>
              <a:latin typeface="Century Gothic"/>
              <a:ea typeface="Century Gothic"/>
              <a:cs typeface="Century Gothic"/>
              <a:sym typeface="Century Gothic"/>
            </a:endParaRPr>
          </a:p>
          <a:p>
            <a:pPr indent="-342900" lvl="0" marL="342900" marR="0" rtl="0" algn="l">
              <a:spcBef>
                <a:spcPts val="480"/>
              </a:spcBef>
              <a:spcAft>
                <a:spcPts val="0"/>
              </a:spcAft>
              <a:buClr>
                <a:schemeClr val="dk1"/>
              </a:buClr>
              <a:buSzPts val="2400"/>
              <a:buFont typeface="Arial"/>
              <a:buChar char="•"/>
            </a:pPr>
            <a:r>
              <a:rPr lang="fr-FR" sz="2400">
                <a:solidFill>
                  <a:schemeClr val="dk1"/>
                </a:solidFill>
                <a:latin typeface="Century Gothic"/>
                <a:ea typeface="Century Gothic"/>
                <a:cs typeface="Century Gothic"/>
                <a:sym typeface="Century Gothic"/>
              </a:rPr>
              <a:t>La classe est un JavaBean (attributs, accesseurs, mutateurs)  </a:t>
            </a:r>
            <a:endParaRPr/>
          </a:p>
          <a:p>
            <a:pPr indent="-342900" lvl="0" marL="342900" marR="0" rtl="0" algn="l">
              <a:spcBef>
                <a:spcPts val="480"/>
              </a:spcBef>
              <a:spcAft>
                <a:spcPts val="0"/>
              </a:spcAft>
              <a:buClr>
                <a:schemeClr val="dk1"/>
              </a:buClr>
              <a:buSzPts val="2400"/>
              <a:buFont typeface="Arial"/>
              <a:buChar char="•"/>
            </a:pPr>
            <a:r>
              <a:rPr lang="fr-FR" sz="2400">
                <a:solidFill>
                  <a:schemeClr val="dk1"/>
                </a:solidFill>
                <a:latin typeface="Century Gothic"/>
                <a:ea typeface="Century Gothic"/>
                <a:cs typeface="Century Gothic"/>
                <a:sym typeface="Century Gothic"/>
              </a:rPr>
              <a:t>Exemple :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18"/>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ENTITE JPA</a:t>
            </a:r>
            <a:endParaRPr/>
          </a:p>
        </p:txBody>
      </p:sp>
      <p:sp>
        <p:nvSpPr>
          <p:cNvPr id="348" name="Google Shape;348;p18"/>
          <p:cNvSpPr txBox="1"/>
          <p:nvPr>
            <p:ph idx="12" type="sldNum"/>
          </p:nvPr>
        </p:nvSpPr>
        <p:spPr>
          <a:xfrm>
            <a:off x="9624061" y="7303841"/>
            <a:ext cx="905226" cy="192360"/>
          </a:xfrm>
          <a:prstGeom prst="rect">
            <a:avLst/>
          </a:prstGeom>
          <a:noFill/>
          <a:ln>
            <a:noFill/>
          </a:ln>
        </p:spPr>
        <p:txBody>
          <a:bodyPr anchorCtr="0" anchor="t" bIns="0" lIns="0" spcFirstLastPara="1" rIns="0" wrap="square" tIns="0">
            <a:spAutoFit/>
          </a:bodyPr>
          <a:lstStyle/>
          <a:p>
            <a:pPr indent="0" lvl="0" marL="205882" rtl="0" algn="l">
              <a:lnSpc>
                <a:spcPct val="73602"/>
              </a:lnSpc>
              <a:spcBef>
                <a:spcPts val="0"/>
              </a:spcBef>
              <a:spcAft>
                <a:spcPts val="0"/>
              </a:spcAft>
              <a:buNone/>
            </a:pPr>
            <a:fld id="{00000000-1234-1234-1234-123412341234}" type="slidenum">
              <a:rPr lang="fr-FR" sz="1985">
                <a:solidFill>
                  <a:srgbClr val="000000"/>
                </a:solidFill>
              </a:rPr>
              <a:t>‹#›</a:t>
            </a:fld>
            <a:endParaRPr sz="1985">
              <a:solidFill>
                <a:srgbClr val="000000"/>
              </a:solidFill>
            </a:endParaRPr>
          </a:p>
        </p:txBody>
      </p:sp>
      <p:sp>
        <p:nvSpPr>
          <p:cNvPr id="349" name="Google Shape;349;p18"/>
          <p:cNvSpPr/>
          <p:nvPr/>
        </p:nvSpPr>
        <p:spPr>
          <a:xfrm>
            <a:off x="304800" y="1261145"/>
            <a:ext cx="10083800" cy="5943330"/>
          </a:xfrm>
          <a:prstGeom prst="rect">
            <a:avLst/>
          </a:prstGeom>
          <a:noFill/>
          <a:ln>
            <a:noFill/>
          </a:ln>
        </p:spPr>
        <p:txBody>
          <a:bodyPr anchorCtr="0" anchor="t" bIns="50400" lIns="100825" spcFirstLastPara="1" rIns="100825" wrap="square" tIns="50400">
            <a:noAutofit/>
          </a:bodyPr>
          <a:lstStyle/>
          <a:p>
            <a:pPr indent="-342900" lvl="0" marL="342900" marR="0" rtl="0" algn="l">
              <a:spcBef>
                <a:spcPts val="0"/>
              </a:spcBef>
              <a:spcAft>
                <a:spcPts val="0"/>
              </a:spcAft>
              <a:buClr>
                <a:srgbClr val="7F0055"/>
              </a:buClr>
              <a:buSzPts val="1400"/>
              <a:buFont typeface="Arial"/>
              <a:buNone/>
            </a:pPr>
            <a:r>
              <a:rPr lang="fr-FR" sz="1400">
                <a:solidFill>
                  <a:srgbClr val="7F0055"/>
                </a:solidFill>
                <a:latin typeface="Consolas"/>
                <a:ea typeface="Consolas"/>
                <a:cs typeface="Consolas"/>
                <a:sym typeface="Consolas"/>
              </a:rPr>
              <a:t>package</a:t>
            </a:r>
            <a:r>
              <a:rPr lang="fr-FR" sz="1400">
                <a:solidFill>
                  <a:srgbClr val="000000"/>
                </a:solidFill>
                <a:latin typeface="Consolas"/>
                <a:ea typeface="Consolas"/>
                <a:cs typeface="Consolas"/>
                <a:sym typeface="Consolas"/>
              </a:rPr>
              <a:t> tn.esprit.entity; </a:t>
            </a:r>
            <a:endParaRPr sz="1400">
              <a:solidFill>
                <a:schemeClr val="dk1"/>
              </a:solidFill>
              <a:latin typeface="Consolas"/>
              <a:ea typeface="Consolas"/>
              <a:cs typeface="Consolas"/>
              <a:sym typeface="Consolas"/>
            </a:endParaRPr>
          </a:p>
          <a:p>
            <a:pPr indent="-342900" lvl="0" marL="342900" marR="0" rtl="0" algn="l">
              <a:spcBef>
                <a:spcPts val="280"/>
              </a:spcBef>
              <a:spcAft>
                <a:spcPts val="0"/>
              </a:spcAft>
              <a:buClr>
                <a:srgbClr val="7F0055"/>
              </a:buClr>
              <a:buSzPts val="1400"/>
              <a:buFont typeface="Arial"/>
              <a:buNone/>
            </a:pPr>
            <a:r>
              <a:rPr lang="fr-FR" sz="1400">
                <a:solidFill>
                  <a:srgbClr val="7F0055"/>
                </a:solidFill>
                <a:latin typeface="Consolas"/>
                <a:ea typeface="Consolas"/>
                <a:cs typeface="Consolas"/>
                <a:sym typeface="Consolas"/>
              </a:rPr>
              <a:t>import</a:t>
            </a:r>
            <a:r>
              <a:rPr lang="fr-FR" sz="1400">
                <a:solidFill>
                  <a:srgbClr val="000000"/>
                </a:solidFill>
                <a:latin typeface="Consolas"/>
                <a:ea typeface="Consolas"/>
                <a:cs typeface="Consolas"/>
                <a:sym typeface="Consolas"/>
              </a:rPr>
              <a:t> javax.persistence.Column; </a:t>
            </a:r>
            <a:endParaRPr/>
          </a:p>
          <a:p>
            <a:pPr indent="-342900" lvl="0" marL="342900" marR="0" rtl="0" algn="l">
              <a:spcBef>
                <a:spcPts val="280"/>
              </a:spcBef>
              <a:spcAft>
                <a:spcPts val="0"/>
              </a:spcAft>
              <a:buClr>
                <a:srgbClr val="7F0055"/>
              </a:buClr>
              <a:buSzPts val="1400"/>
              <a:buFont typeface="Arial"/>
              <a:buNone/>
            </a:pPr>
            <a:r>
              <a:rPr lang="fr-FR" sz="1400">
                <a:solidFill>
                  <a:srgbClr val="7F0055"/>
                </a:solidFill>
                <a:latin typeface="Consolas"/>
                <a:ea typeface="Consolas"/>
                <a:cs typeface="Consolas"/>
                <a:sym typeface="Consolas"/>
              </a:rPr>
              <a:t>import</a:t>
            </a:r>
            <a:r>
              <a:rPr lang="fr-FR" sz="1400">
                <a:solidFill>
                  <a:srgbClr val="000000"/>
                </a:solidFill>
                <a:latin typeface="Consolas"/>
                <a:ea typeface="Consolas"/>
                <a:cs typeface="Consolas"/>
                <a:sym typeface="Consolas"/>
              </a:rPr>
              <a:t> javax.persistence.Entity;</a:t>
            </a:r>
            <a:endParaRPr/>
          </a:p>
          <a:p>
            <a:pPr indent="-342900" lvl="0" marL="342900" marR="0" rtl="0" algn="l">
              <a:spcBef>
                <a:spcPts val="280"/>
              </a:spcBef>
              <a:spcAft>
                <a:spcPts val="0"/>
              </a:spcAft>
              <a:buClr>
                <a:srgbClr val="7F0055"/>
              </a:buClr>
              <a:buSzPts val="1400"/>
              <a:buFont typeface="Arial"/>
              <a:buNone/>
            </a:pPr>
            <a:r>
              <a:rPr lang="fr-FR" sz="1400">
                <a:solidFill>
                  <a:srgbClr val="7F0055"/>
                </a:solidFill>
                <a:latin typeface="Consolas"/>
                <a:ea typeface="Consolas"/>
                <a:cs typeface="Consolas"/>
                <a:sym typeface="Consolas"/>
              </a:rPr>
              <a:t>import</a:t>
            </a:r>
            <a:r>
              <a:rPr lang="fr-FR" sz="1400">
                <a:solidFill>
                  <a:srgbClr val="000000"/>
                </a:solidFill>
                <a:latin typeface="Consolas"/>
                <a:ea typeface="Consolas"/>
                <a:cs typeface="Consolas"/>
                <a:sym typeface="Consolas"/>
              </a:rPr>
              <a:t> javax.persistence.GeneratedValue; </a:t>
            </a:r>
            <a:endParaRPr/>
          </a:p>
          <a:p>
            <a:pPr indent="-342900" lvl="0" marL="342900" marR="0" rtl="0" algn="l">
              <a:spcBef>
                <a:spcPts val="280"/>
              </a:spcBef>
              <a:spcAft>
                <a:spcPts val="0"/>
              </a:spcAft>
              <a:buClr>
                <a:srgbClr val="7F0055"/>
              </a:buClr>
              <a:buSzPts val="1400"/>
              <a:buFont typeface="Arial"/>
              <a:buNone/>
            </a:pPr>
            <a:r>
              <a:rPr lang="fr-FR" sz="1400">
                <a:solidFill>
                  <a:srgbClr val="7F0055"/>
                </a:solidFill>
                <a:latin typeface="Consolas"/>
                <a:ea typeface="Consolas"/>
                <a:cs typeface="Consolas"/>
                <a:sym typeface="Consolas"/>
              </a:rPr>
              <a:t>import</a:t>
            </a:r>
            <a:r>
              <a:rPr lang="fr-FR" sz="1400">
                <a:solidFill>
                  <a:srgbClr val="000000"/>
                </a:solidFill>
                <a:latin typeface="Consolas"/>
                <a:ea typeface="Consolas"/>
                <a:cs typeface="Consolas"/>
                <a:sym typeface="Consolas"/>
              </a:rPr>
              <a:t> javax.persistence.Id;</a:t>
            </a:r>
            <a:endParaRPr/>
          </a:p>
          <a:p>
            <a:pPr indent="-342900" lvl="0" marL="342900" marR="0" rtl="0" algn="l">
              <a:spcBef>
                <a:spcPts val="280"/>
              </a:spcBef>
              <a:spcAft>
                <a:spcPts val="0"/>
              </a:spcAft>
              <a:buClr>
                <a:srgbClr val="7F0055"/>
              </a:buClr>
              <a:buSzPts val="1400"/>
              <a:buFont typeface="Arial"/>
              <a:buNone/>
            </a:pPr>
            <a:r>
              <a:rPr lang="fr-FR" sz="1400">
                <a:solidFill>
                  <a:srgbClr val="7F0055"/>
                </a:solidFill>
                <a:latin typeface="Consolas"/>
                <a:ea typeface="Consolas"/>
                <a:cs typeface="Consolas"/>
                <a:sym typeface="Consolas"/>
              </a:rPr>
              <a:t>import</a:t>
            </a:r>
            <a:r>
              <a:rPr lang="fr-FR" sz="1400">
                <a:solidFill>
                  <a:srgbClr val="000000"/>
                </a:solidFill>
                <a:latin typeface="Consolas"/>
                <a:ea typeface="Consolas"/>
                <a:cs typeface="Consolas"/>
                <a:sym typeface="Consolas"/>
              </a:rPr>
              <a:t> javax.persistence.Table; </a:t>
            </a:r>
            <a:endParaRPr/>
          </a:p>
          <a:p>
            <a:pPr indent="-342900" lvl="0" marL="342900" marR="0" rtl="0" algn="l">
              <a:spcBef>
                <a:spcPts val="280"/>
              </a:spcBef>
              <a:spcAft>
                <a:spcPts val="0"/>
              </a:spcAft>
              <a:buClr>
                <a:srgbClr val="000000"/>
              </a:buClr>
              <a:buSzPts val="1400"/>
              <a:buFont typeface="Arial"/>
              <a:buNone/>
            </a:pPr>
            <a:r>
              <a:rPr b="1" lang="fr-FR" sz="1400">
                <a:solidFill>
                  <a:srgbClr val="000000"/>
                </a:solidFill>
                <a:latin typeface="Consolas"/>
                <a:ea typeface="Consolas"/>
                <a:cs typeface="Consolas"/>
                <a:sym typeface="Consolas"/>
              </a:rPr>
              <a:t>………</a:t>
            </a:r>
            <a:endParaRPr b="1" sz="1400">
              <a:solidFill>
                <a:srgbClr val="646464"/>
              </a:solidFill>
              <a:latin typeface="Consolas"/>
              <a:ea typeface="Consolas"/>
              <a:cs typeface="Consolas"/>
              <a:sym typeface="Consolas"/>
            </a:endParaRPr>
          </a:p>
          <a:p>
            <a:pPr indent="-342900" lvl="0" marL="342900" marR="0" rtl="0" algn="l">
              <a:spcBef>
                <a:spcPts val="280"/>
              </a:spcBef>
              <a:spcAft>
                <a:spcPts val="0"/>
              </a:spcAft>
              <a:buClr>
                <a:srgbClr val="646464"/>
              </a:buClr>
              <a:buSzPts val="1400"/>
              <a:buFont typeface="Arial"/>
              <a:buNone/>
            </a:pPr>
            <a:r>
              <a:rPr b="1" lang="fr-FR" sz="1400">
                <a:solidFill>
                  <a:srgbClr val="646464"/>
                </a:solidFill>
                <a:latin typeface="Consolas"/>
                <a:ea typeface="Consolas"/>
                <a:cs typeface="Consolas"/>
                <a:sym typeface="Consolas"/>
              </a:rPr>
              <a:t>@Entity</a:t>
            </a:r>
            <a:r>
              <a:rPr b="1" lang="fr-FR" sz="1400">
                <a:solidFill>
                  <a:srgbClr val="000000"/>
                </a:solidFill>
                <a:latin typeface="Consolas"/>
                <a:ea typeface="Consolas"/>
                <a:cs typeface="Consolas"/>
                <a:sym typeface="Consolas"/>
              </a:rPr>
              <a:t> </a:t>
            </a:r>
            <a:endParaRPr/>
          </a:p>
          <a:p>
            <a:pPr indent="-342900" lvl="0" marL="342900" marR="0" rtl="0" algn="l">
              <a:spcBef>
                <a:spcPts val="280"/>
              </a:spcBef>
              <a:spcAft>
                <a:spcPts val="0"/>
              </a:spcAft>
              <a:buClr>
                <a:srgbClr val="646464"/>
              </a:buClr>
              <a:buSzPts val="1400"/>
              <a:buFont typeface="Arial"/>
              <a:buNone/>
            </a:pPr>
            <a:r>
              <a:rPr b="1" lang="fr-FR" sz="1400">
                <a:solidFill>
                  <a:srgbClr val="646464"/>
                </a:solidFill>
                <a:latin typeface="Consolas"/>
                <a:ea typeface="Consolas"/>
                <a:cs typeface="Consolas"/>
                <a:sym typeface="Consolas"/>
              </a:rPr>
              <a:t>@Table</a:t>
            </a:r>
            <a:r>
              <a:rPr b="1" lang="fr-FR" sz="1400">
                <a:solidFill>
                  <a:srgbClr val="000000"/>
                </a:solidFill>
                <a:latin typeface="Consolas"/>
                <a:ea typeface="Consolas"/>
                <a:cs typeface="Consolas"/>
                <a:sym typeface="Consolas"/>
              </a:rPr>
              <a:t>( name = </a:t>
            </a:r>
            <a:r>
              <a:rPr b="1" lang="fr-FR" sz="1400">
                <a:solidFill>
                  <a:srgbClr val="2A00FF"/>
                </a:solidFill>
                <a:latin typeface="Consolas"/>
                <a:ea typeface="Consolas"/>
                <a:cs typeface="Consolas"/>
                <a:sym typeface="Consolas"/>
              </a:rPr>
              <a:t>"Piste"</a:t>
            </a:r>
            <a:r>
              <a:rPr b="1" lang="fr-FR" sz="1400">
                <a:solidFill>
                  <a:srgbClr val="000000"/>
                </a:solidFill>
                <a:latin typeface="Consolas"/>
                <a:ea typeface="Consolas"/>
                <a:cs typeface="Consolas"/>
                <a:sym typeface="Consolas"/>
              </a:rPr>
              <a:t>)</a:t>
            </a:r>
            <a:endParaRPr/>
          </a:p>
          <a:p>
            <a:pPr indent="-342900" lvl="0" marL="342900" marR="0" rtl="0" algn="l">
              <a:spcBef>
                <a:spcPts val="280"/>
              </a:spcBef>
              <a:spcAft>
                <a:spcPts val="0"/>
              </a:spcAft>
              <a:buClr>
                <a:srgbClr val="7F0055"/>
              </a:buClr>
              <a:buSzPts val="1400"/>
              <a:buFont typeface="Arial"/>
              <a:buNone/>
            </a:pPr>
            <a:r>
              <a:rPr lang="fr-FR" sz="1400">
                <a:solidFill>
                  <a:srgbClr val="7F0055"/>
                </a:solidFill>
                <a:latin typeface="Consolas"/>
                <a:ea typeface="Consolas"/>
                <a:cs typeface="Consolas"/>
                <a:sym typeface="Consolas"/>
              </a:rPr>
              <a:t>public</a:t>
            </a:r>
            <a:r>
              <a:rPr lang="fr-FR" sz="1400">
                <a:solidFill>
                  <a:srgbClr val="000000"/>
                </a:solidFill>
                <a:latin typeface="Consolas"/>
                <a:ea typeface="Consolas"/>
                <a:cs typeface="Consolas"/>
                <a:sym typeface="Consolas"/>
              </a:rPr>
              <a:t> </a:t>
            </a:r>
            <a:r>
              <a:rPr lang="fr-FR" sz="1400">
                <a:solidFill>
                  <a:srgbClr val="7F0055"/>
                </a:solidFill>
                <a:latin typeface="Consolas"/>
                <a:ea typeface="Consolas"/>
                <a:cs typeface="Consolas"/>
                <a:sym typeface="Consolas"/>
              </a:rPr>
              <a:t>class</a:t>
            </a:r>
            <a:r>
              <a:rPr lang="fr-FR" sz="1400">
                <a:solidFill>
                  <a:srgbClr val="000000"/>
                </a:solidFill>
                <a:latin typeface="Consolas"/>
                <a:ea typeface="Consolas"/>
                <a:cs typeface="Consolas"/>
                <a:sym typeface="Consolas"/>
              </a:rPr>
              <a:t> Piste </a:t>
            </a:r>
            <a:r>
              <a:rPr b="1" lang="fr-FR" sz="1400">
                <a:solidFill>
                  <a:srgbClr val="7F0055"/>
                </a:solidFill>
                <a:highlight>
                  <a:srgbClr val="E8F2FE"/>
                </a:highlight>
                <a:latin typeface="Consolas"/>
                <a:ea typeface="Consolas"/>
                <a:cs typeface="Consolas"/>
                <a:sym typeface="Consolas"/>
              </a:rPr>
              <a:t>implements</a:t>
            </a:r>
            <a:r>
              <a:rPr b="1" lang="fr-FR" sz="1400">
                <a:solidFill>
                  <a:srgbClr val="000000"/>
                </a:solidFill>
                <a:highlight>
                  <a:srgbClr val="E8F2FE"/>
                </a:highlight>
                <a:latin typeface="Consolas"/>
                <a:ea typeface="Consolas"/>
                <a:cs typeface="Consolas"/>
                <a:sym typeface="Consolas"/>
              </a:rPr>
              <a:t> Serializable</a:t>
            </a:r>
            <a:r>
              <a:rPr lang="fr-FR" sz="1400">
                <a:solidFill>
                  <a:srgbClr val="000000"/>
                </a:solidFill>
                <a:latin typeface="Consolas"/>
                <a:ea typeface="Consolas"/>
                <a:cs typeface="Consolas"/>
                <a:sym typeface="Consolas"/>
              </a:rPr>
              <a:t> {</a:t>
            </a:r>
            <a:endParaRPr sz="1400">
              <a:solidFill>
                <a:srgbClr val="7F0055"/>
              </a:solidFill>
              <a:latin typeface="Consolas"/>
              <a:ea typeface="Consolas"/>
              <a:cs typeface="Consolas"/>
              <a:sym typeface="Consolas"/>
            </a:endParaRPr>
          </a:p>
          <a:p>
            <a:pPr indent="-285750" lvl="1" marL="742950" marR="0" rtl="0" algn="l">
              <a:spcBef>
                <a:spcPts val="280"/>
              </a:spcBef>
              <a:spcAft>
                <a:spcPts val="0"/>
              </a:spcAft>
              <a:buClr>
                <a:srgbClr val="646464"/>
              </a:buClr>
              <a:buSzPts val="1400"/>
              <a:buFont typeface="Arial"/>
              <a:buNone/>
            </a:pPr>
            <a:r>
              <a:rPr b="1" i="0" lang="fr-FR" sz="1400" u="none" cap="none" strike="noStrike">
                <a:solidFill>
                  <a:srgbClr val="646464"/>
                </a:solidFill>
                <a:latin typeface="Consolas"/>
                <a:ea typeface="Consolas"/>
                <a:cs typeface="Consolas"/>
                <a:sym typeface="Consolas"/>
              </a:rPr>
              <a:t>@Id</a:t>
            </a:r>
            <a:endParaRPr/>
          </a:p>
          <a:p>
            <a:pPr indent="-285750" lvl="1" marL="742950" marR="0" rtl="0" algn="l">
              <a:spcBef>
                <a:spcPts val="280"/>
              </a:spcBef>
              <a:spcAft>
                <a:spcPts val="0"/>
              </a:spcAft>
              <a:buClr>
                <a:srgbClr val="646464"/>
              </a:buClr>
              <a:buSzPts val="1400"/>
              <a:buFont typeface="Arial"/>
              <a:buNone/>
            </a:pPr>
            <a:r>
              <a:rPr b="1" i="0" lang="fr-FR" sz="1400" u="none" cap="none" strike="noStrike">
                <a:solidFill>
                  <a:srgbClr val="646464"/>
                </a:solidFill>
                <a:latin typeface="Consolas"/>
                <a:ea typeface="Consolas"/>
                <a:cs typeface="Consolas"/>
                <a:sym typeface="Consolas"/>
              </a:rPr>
              <a:t>@GeneratedValue</a:t>
            </a:r>
            <a:r>
              <a:rPr b="1" i="0" lang="fr-FR" sz="1400" u="none" cap="none" strike="noStrike">
                <a:solidFill>
                  <a:srgbClr val="000000"/>
                </a:solidFill>
                <a:latin typeface="Consolas"/>
                <a:ea typeface="Consolas"/>
                <a:cs typeface="Consolas"/>
                <a:sym typeface="Consolas"/>
              </a:rPr>
              <a:t> (strategy = GenerationType.</a:t>
            </a:r>
            <a:r>
              <a:rPr b="1" i="1" lang="fr-FR" sz="1400" u="none" cap="none" strike="noStrike">
                <a:solidFill>
                  <a:srgbClr val="0000C0"/>
                </a:solidFill>
                <a:latin typeface="Consolas"/>
                <a:ea typeface="Consolas"/>
                <a:cs typeface="Consolas"/>
                <a:sym typeface="Consolas"/>
              </a:rPr>
              <a:t>IDENTITY</a:t>
            </a:r>
            <a:r>
              <a:rPr b="1" i="1" lang="fr-FR" sz="1400" u="none" cap="none" strike="noStrike">
                <a:solidFill>
                  <a:srgbClr val="000000"/>
                </a:solidFill>
                <a:latin typeface="Consolas"/>
                <a:ea typeface="Consolas"/>
                <a:cs typeface="Consolas"/>
                <a:sym typeface="Consolas"/>
              </a:rPr>
              <a:t>)</a:t>
            </a:r>
            <a:endParaRPr/>
          </a:p>
          <a:p>
            <a:pPr indent="-285750" lvl="1" marL="742950" marR="0" rtl="0" algn="l">
              <a:spcBef>
                <a:spcPts val="280"/>
              </a:spcBef>
              <a:spcAft>
                <a:spcPts val="0"/>
              </a:spcAft>
              <a:buClr>
                <a:srgbClr val="646464"/>
              </a:buClr>
              <a:buSzPts val="1400"/>
              <a:buFont typeface="Arial"/>
              <a:buNone/>
            </a:pPr>
            <a:r>
              <a:rPr b="1" i="0" lang="fr-FR" sz="1400" u="none" cap="none" strike="noStrike">
                <a:solidFill>
                  <a:srgbClr val="646464"/>
                </a:solidFill>
                <a:latin typeface="Consolas"/>
                <a:ea typeface="Consolas"/>
                <a:cs typeface="Consolas"/>
                <a:sym typeface="Consolas"/>
              </a:rPr>
              <a:t>@Column</a:t>
            </a:r>
            <a:r>
              <a:rPr b="1" i="0" lang="fr-FR" sz="1400" u="none" cap="none" strike="noStrike">
                <a:solidFill>
                  <a:srgbClr val="000000"/>
                </a:solidFill>
                <a:latin typeface="Consolas"/>
                <a:ea typeface="Consolas"/>
                <a:cs typeface="Consolas"/>
                <a:sym typeface="Consolas"/>
              </a:rPr>
              <a:t>(name=</a:t>
            </a:r>
            <a:r>
              <a:rPr b="1" i="0" lang="fr-FR" sz="1400" u="none" cap="none" strike="noStrike">
                <a:solidFill>
                  <a:srgbClr val="2A00FF"/>
                </a:solidFill>
                <a:latin typeface="Consolas"/>
                <a:ea typeface="Consolas"/>
                <a:cs typeface="Consolas"/>
                <a:sym typeface="Consolas"/>
              </a:rPr>
              <a:t>"idPiste"</a:t>
            </a:r>
            <a:r>
              <a:rPr b="1" i="0" lang="fr-FR" sz="1400" u="none" cap="none" strike="noStrike">
                <a:solidFill>
                  <a:srgbClr val="000000"/>
                </a:solidFill>
                <a:latin typeface="Consolas"/>
                <a:ea typeface="Consolas"/>
                <a:cs typeface="Consolas"/>
                <a:sym typeface="Consolas"/>
              </a:rPr>
              <a:t>)</a:t>
            </a:r>
            <a:endParaRPr/>
          </a:p>
          <a:p>
            <a:pPr indent="-285750" lvl="1" marL="742950" marR="0" rtl="0" algn="l">
              <a:spcBef>
                <a:spcPts val="280"/>
              </a:spcBef>
              <a:spcAft>
                <a:spcPts val="0"/>
              </a:spcAft>
              <a:buClr>
                <a:srgbClr val="7F0055"/>
              </a:buClr>
              <a:buSzPts val="1400"/>
              <a:buFont typeface="Arial"/>
              <a:buNone/>
            </a:pPr>
            <a:r>
              <a:rPr b="0" i="0" lang="fr-FR" sz="1400" u="none" cap="none" strike="noStrike">
                <a:solidFill>
                  <a:srgbClr val="7F0055"/>
                </a:solidFill>
                <a:latin typeface="Consolas"/>
                <a:ea typeface="Consolas"/>
                <a:cs typeface="Consolas"/>
                <a:sym typeface="Consolas"/>
              </a:rPr>
              <a:t>private</a:t>
            </a:r>
            <a:r>
              <a:rPr b="0" i="0" lang="fr-FR" sz="1400" u="none" cap="none" strike="noStrike">
                <a:solidFill>
                  <a:srgbClr val="000000"/>
                </a:solidFill>
                <a:latin typeface="Consolas"/>
                <a:ea typeface="Consolas"/>
                <a:cs typeface="Consolas"/>
                <a:sym typeface="Consolas"/>
              </a:rPr>
              <a:t> Integer </a:t>
            </a:r>
            <a:r>
              <a:rPr b="0" i="0" lang="fr-FR" sz="1400" u="none" cap="none" strike="noStrike">
                <a:solidFill>
                  <a:srgbClr val="0000C0"/>
                </a:solidFill>
                <a:latin typeface="Consolas"/>
                <a:ea typeface="Consolas"/>
                <a:cs typeface="Consolas"/>
                <a:sym typeface="Consolas"/>
              </a:rPr>
              <a:t>idPiste</a:t>
            </a:r>
            <a:r>
              <a:rPr b="0" i="0" lang="fr-FR" sz="1400" u="none" cap="none" strike="noStrike">
                <a:solidFill>
                  <a:srgbClr val="000000"/>
                </a:solidFill>
                <a:latin typeface="Consolas"/>
                <a:ea typeface="Consolas"/>
                <a:cs typeface="Consolas"/>
                <a:sym typeface="Consolas"/>
              </a:rPr>
              <a:t>; </a:t>
            </a:r>
            <a:r>
              <a:rPr b="0" i="0" lang="fr-FR" sz="1400" u="none" cap="none" strike="noStrike">
                <a:solidFill>
                  <a:srgbClr val="3F7F5F"/>
                </a:solidFill>
                <a:latin typeface="Consolas"/>
                <a:ea typeface="Consolas"/>
                <a:cs typeface="Consolas"/>
                <a:sym typeface="Consolas"/>
              </a:rPr>
              <a:t>// Clé primaire</a:t>
            </a:r>
            <a:endParaRPr b="0" i="0" sz="1400" u="none" cap="none" strike="noStrike">
              <a:solidFill>
                <a:schemeClr val="dk1"/>
              </a:solidFill>
              <a:latin typeface="Consolas"/>
              <a:ea typeface="Consolas"/>
              <a:cs typeface="Consolas"/>
              <a:sym typeface="Consolas"/>
            </a:endParaRPr>
          </a:p>
          <a:p>
            <a:pPr indent="-285750" lvl="1" marL="742950" marR="0" rtl="0" algn="l">
              <a:spcBef>
                <a:spcPts val="280"/>
              </a:spcBef>
              <a:spcAft>
                <a:spcPts val="0"/>
              </a:spcAft>
              <a:buClr>
                <a:srgbClr val="7F0055"/>
              </a:buClr>
              <a:buSzPts val="1400"/>
              <a:buFont typeface="Arial"/>
              <a:buNone/>
            </a:pPr>
            <a:r>
              <a:rPr b="0" i="0" lang="fr-FR" sz="1400" u="none" cap="none" strike="noStrike">
                <a:solidFill>
                  <a:srgbClr val="7F0055"/>
                </a:solidFill>
                <a:latin typeface="Consolas"/>
                <a:ea typeface="Consolas"/>
                <a:cs typeface="Consolas"/>
                <a:sym typeface="Consolas"/>
              </a:rPr>
              <a:t>private</a:t>
            </a:r>
            <a:r>
              <a:rPr b="0" i="0" lang="fr-FR" sz="1400" u="none" cap="none" strike="noStrike">
                <a:solidFill>
                  <a:srgbClr val="000000"/>
                </a:solidFill>
                <a:latin typeface="Consolas"/>
                <a:ea typeface="Consolas"/>
                <a:cs typeface="Consolas"/>
                <a:sym typeface="Consolas"/>
              </a:rPr>
              <a:t> Long </a:t>
            </a:r>
            <a:r>
              <a:rPr b="0" i="0" lang="fr-FR" sz="1400" u="none" cap="none" strike="noStrike">
                <a:solidFill>
                  <a:srgbClr val="0000C0"/>
                </a:solidFill>
                <a:latin typeface="Consolas"/>
                <a:ea typeface="Consolas"/>
                <a:cs typeface="Consolas"/>
                <a:sym typeface="Consolas"/>
              </a:rPr>
              <a:t>numPiste</a:t>
            </a:r>
            <a:r>
              <a:rPr b="0" i="0" lang="fr-FR" sz="1400" u="none" cap="none" strike="noStrike">
                <a:solidFill>
                  <a:srgbClr val="000000"/>
                </a:solidFill>
                <a:latin typeface="Consolas"/>
                <a:ea typeface="Consolas"/>
                <a:cs typeface="Consolas"/>
                <a:sym typeface="Consolas"/>
              </a:rPr>
              <a:t>; </a:t>
            </a:r>
            <a:endParaRPr b="0" i="0" sz="1400" u="none" cap="none" strike="noStrike">
              <a:solidFill>
                <a:srgbClr val="3F7F5F"/>
              </a:solidFill>
              <a:latin typeface="Consolas"/>
              <a:ea typeface="Consolas"/>
              <a:cs typeface="Consolas"/>
              <a:sym typeface="Consolas"/>
            </a:endParaRPr>
          </a:p>
          <a:p>
            <a:pPr indent="-285750" lvl="1" marL="742950" marR="0" rtl="0" algn="l">
              <a:spcBef>
                <a:spcPts val="280"/>
              </a:spcBef>
              <a:spcAft>
                <a:spcPts val="0"/>
              </a:spcAft>
              <a:buClr>
                <a:srgbClr val="7F0055"/>
              </a:buClr>
              <a:buSzPts val="1400"/>
              <a:buFont typeface="Arial"/>
              <a:buNone/>
            </a:pPr>
            <a:r>
              <a:rPr b="0" i="0" lang="fr-FR" sz="1400" u="none" cap="none" strike="noStrike">
                <a:solidFill>
                  <a:srgbClr val="7F0055"/>
                </a:solidFill>
                <a:latin typeface="Consolas"/>
                <a:ea typeface="Consolas"/>
                <a:cs typeface="Consolas"/>
                <a:sym typeface="Consolas"/>
              </a:rPr>
              <a:t>private</a:t>
            </a:r>
            <a:r>
              <a:rPr b="0" i="0" lang="fr-FR" sz="1400" u="none" cap="none" strike="noStrike">
                <a:solidFill>
                  <a:srgbClr val="000000"/>
                </a:solidFill>
                <a:latin typeface="Consolas"/>
                <a:ea typeface="Consolas"/>
                <a:cs typeface="Consolas"/>
                <a:sym typeface="Consolas"/>
              </a:rPr>
              <a:t> String </a:t>
            </a:r>
            <a:r>
              <a:rPr b="0" i="0" lang="fr-FR" sz="1400" u="none" cap="none" strike="noStrike">
                <a:solidFill>
                  <a:srgbClr val="0000C0"/>
                </a:solidFill>
                <a:latin typeface="Consolas"/>
                <a:ea typeface="Consolas"/>
                <a:cs typeface="Consolas"/>
                <a:sym typeface="Consolas"/>
              </a:rPr>
              <a:t>nomPiste</a:t>
            </a:r>
            <a:r>
              <a:rPr b="0" i="0" lang="fr-FR" sz="1400" u="none" cap="none" strike="noStrike">
                <a:solidFill>
                  <a:srgbClr val="000000"/>
                </a:solidFill>
                <a:latin typeface="Consolas"/>
                <a:ea typeface="Consolas"/>
                <a:cs typeface="Consolas"/>
                <a:sym typeface="Consolas"/>
              </a:rPr>
              <a:t>; </a:t>
            </a:r>
            <a:endParaRPr b="0" i="0" sz="1400" u="none" cap="none" strike="noStrike">
              <a:solidFill>
                <a:srgbClr val="3F7F5F"/>
              </a:solidFill>
              <a:latin typeface="Consolas"/>
              <a:ea typeface="Consolas"/>
              <a:cs typeface="Consolas"/>
              <a:sym typeface="Consolas"/>
            </a:endParaRPr>
          </a:p>
          <a:p>
            <a:pPr indent="-285750" lvl="1" marL="742950" marR="0" rtl="0" algn="l">
              <a:spcBef>
                <a:spcPts val="280"/>
              </a:spcBef>
              <a:spcAft>
                <a:spcPts val="0"/>
              </a:spcAft>
              <a:buClr>
                <a:srgbClr val="7F0055"/>
              </a:buClr>
              <a:buSzPts val="1400"/>
              <a:buFont typeface="Arial"/>
              <a:buNone/>
            </a:pPr>
            <a:r>
              <a:rPr b="0" i="0" lang="fr-FR" sz="1400" u="none" cap="none" strike="noStrike">
                <a:solidFill>
                  <a:srgbClr val="7F0055"/>
                </a:solidFill>
                <a:latin typeface="Consolas"/>
                <a:ea typeface="Consolas"/>
                <a:cs typeface="Consolas"/>
                <a:sym typeface="Consolas"/>
              </a:rPr>
              <a:t>@Enumerated(EnumType.STRING)</a:t>
            </a:r>
            <a:endParaRPr/>
          </a:p>
          <a:p>
            <a:pPr indent="-285750" lvl="1" marL="742950" marR="0" rtl="0" algn="l">
              <a:spcBef>
                <a:spcPts val="280"/>
              </a:spcBef>
              <a:spcAft>
                <a:spcPts val="0"/>
              </a:spcAft>
              <a:buClr>
                <a:srgbClr val="7F0055"/>
              </a:buClr>
              <a:buSzPts val="1400"/>
              <a:buFont typeface="Arial"/>
              <a:buNone/>
            </a:pPr>
            <a:r>
              <a:rPr b="0" i="0" lang="fr-FR" sz="1400" u="none" cap="none" strike="noStrike">
                <a:solidFill>
                  <a:srgbClr val="7F0055"/>
                </a:solidFill>
                <a:latin typeface="Consolas"/>
                <a:ea typeface="Consolas"/>
                <a:cs typeface="Consolas"/>
                <a:sym typeface="Consolas"/>
              </a:rPr>
              <a:t>private Couleur </a:t>
            </a:r>
            <a:r>
              <a:rPr b="0" i="0" lang="fr-FR" sz="1400" u="none" cap="none" strike="noStrike">
                <a:solidFill>
                  <a:srgbClr val="0000C0"/>
                </a:solidFill>
                <a:latin typeface="Consolas"/>
                <a:ea typeface="Consolas"/>
                <a:cs typeface="Consolas"/>
                <a:sym typeface="Consolas"/>
              </a:rPr>
              <a:t>couleur;</a:t>
            </a:r>
            <a:endParaRPr/>
          </a:p>
          <a:p>
            <a:pPr indent="-285750" lvl="1" marL="742950" marR="0" rtl="0" algn="l">
              <a:spcBef>
                <a:spcPts val="280"/>
              </a:spcBef>
              <a:spcAft>
                <a:spcPts val="0"/>
              </a:spcAft>
              <a:buClr>
                <a:srgbClr val="7F0055"/>
              </a:buClr>
              <a:buSzPts val="1400"/>
              <a:buFont typeface="Arial"/>
              <a:buNone/>
            </a:pPr>
            <a:r>
              <a:rPr b="0" i="0" lang="fr-FR" sz="1400" u="none" cap="none" strike="noStrike">
                <a:solidFill>
                  <a:srgbClr val="7F0055"/>
                </a:solidFill>
                <a:latin typeface="Consolas"/>
                <a:ea typeface="Consolas"/>
                <a:cs typeface="Consolas"/>
                <a:sym typeface="Consolas"/>
              </a:rPr>
              <a:t>private</a:t>
            </a:r>
            <a:r>
              <a:rPr b="0" i="0" lang="fr-FR" sz="1400" u="none" cap="none" strike="noStrike">
                <a:solidFill>
                  <a:srgbClr val="000000"/>
                </a:solidFill>
                <a:latin typeface="Consolas"/>
                <a:ea typeface="Consolas"/>
                <a:cs typeface="Consolas"/>
                <a:sym typeface="Consolas"/>
              </a:rPr>
              <a:t> Integer </a:t>
            </a:r>
            <a:r>
              <a:rPr b="0" i="0" lang="fr-FR" sz="1400" u="none" cap="none" strike="noStrike">
                <a:solidFill>
                  <a:srgbClr val="0000C0"/>
                </a:solidFill>
                <a:latin typeface="Consolas"/>
                <a:ea typeface="Consolas"/>
                <a:cs typeface="Consolas"/>
                <a:sym typeface="Consolas"/>
              </a:rPr>
              <a:t>longeur</a:t>
            </a:r>
            <a:r>
              <a:rPr b="0" i="0" lang="fr-FR" sz="1400" u="none" cap="none" strike="noStrike">
                <a:solidFill>
                  <a:srgbClr val="000000"/>
                </a:solidFill>
                <a:latin typeface="Consolas"/>
                <a:ea typeface="Consolas"/>
                <a:cs typeface="Consolas"/>
                <a:sym typeface="Consolas"/>
              </a:rPr>
              <a:t>; </a:t>
            </a:r>
            <a:endParaRPr/>
          </a:p>
          <a:p>
            <a:pPr indent="-285750" lvl="1" marL="742950" marR="0" rtl="0" algn="l">
              <a:spcBef>
                <a:spcPts val="280"/>
              </a:spcBef>
              <a:spcAft>
                <a:spcPts val="0"/>
              </a:spcAft>
              <a:buClr>
                <a:srgbClr val="7F0055"/>
              </a:buClr>
              <a:buSzPts val="1400"/>
              <a:buFont typeface="Arial"/>
              <a:buNone/>
            </a:pPr>
            <a:r>
              <a:rPr b="0" i="0" lang="fr-FR" sz="1400" u="none" cap="none" strike="noStrike">
                <a:solidFill>
                  <a:srgbClr val="7F0055"/>
                </a:solidFill>
                <a:latin typeface="Consolas"/>
                <a:ea typeface="Consolas"/>
                <a:cs typeface="Consolas"/>
                <a:sym typeface="Consolas"/>
              </a:rPr>
              <a:t>private</a:t>
            </a:r>
            <a:r>
              <a:rPr b="0" i="0" lang="fr-FR" sz="1400" u="none" cap="none" strike="noStrike">
                <a:solidFill>
                  <a:srgbClr val="000000"/>
                </a:solidFill>
                <a:latin typeface="Consolas"/>
                <a:ea typeface="Consolas"/>
                <a:cs typeface="Consolas"/>
                <a:sym typeface="Consolas"/>
              </a:rPr>
              <a:t> Integer </a:t>
            </a:r>
            <a:r>
              <a:rPr b="0" i="0" lang="fr-FR" sz="1400" u="none" cap="none" strike="noStrike">
                <a:solidFill>
                  <a:srgbClr val="0000C0"/>
                </a:solidFill>
                <a:latin typeface="Consolas"/>
                <a:ea typeface="Consolas"/>
                <a:cs typeface="Consolas"/>
                <a:sym typeface="Consolas"/>
              </a:rPr>
              <a:t>pente</a:t>
            </a:r>
            <a:r>
              <a:rPr b="0" i="0" lang="fr-FR"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285750" lvl="1" marL="742950" marR="0" rtl="0" algn="l">
              <a:spcBef>
                <a:spcPts val="280"/>
              </a:spcBef>
              <a:spcAft>
                <a:spcPts val="0"/>
              </a:spcAft>
              <a:buClr>
                <a:schemeClr val="dk1"/>
              </a:buClr>
              <a:buSzPts val="1400"/>
              <a:buFont typeface="Arial"/>
              <a:buNone/>
            </a:pPr>
            <a:r>
              <a:t/>
            </a:r>
            <a:endParaRPr b="0" i="0" sz="1400" u="none" cap="none" strike="noStrike">
              <a:solidFill>
                <a:srgbClr val="000000"/>
              </a:solidFill>
              <a:latin typeface="Consolas"/>
              <a:ea typeface="Consolas"/>
              <a:cs typeface="Consolas"/>
              <a:sym typeface="Consolas"/>
            </a:endParaRPr>
          </a:p>
          <a:p>
            <a:pPr indent="-285750" lvl="1" marL="742950" marR="0" rtl="0" algn="l">
              <a:spcBef>
                <a:spcPts val="280"/>
              </a:spcBef>
              <a:spcAft>
                <a:spcPts val="0"/>
              </a:spcAft>
              <a:buClr>
                <a:srgbClr val="3F7F5F"/>
              </a:buClr>
              <a:buSzPts val="1400"/>
              <a:buFont typeface="Arial"/>
              <a:buNone/>
            </a:pPr>
            <a:r>
              <a:rPr b="0" i="0" lang="fr-FR" sz="1400" u="none" cap="none" strike="noStrike">
                <a:solidFill>
                  <a:srgbClr val="3F7F5F"/>
                </a:solidFill>
                <a:latin typeface="Consolas"/>
                <a:ea typeface="Consolas"/>
                <a:cs typeface="Consolas"/>
                <a:sym typeface="Consolas"/>
              </a:rPr>
              <a:t>// Constructeur et accesseurs (getters) et mutateurs (setters)</a:t>
            </a:r>
            <a:r>
              <a:rPr b="0" i="0" lang="fr-FR" sz="1400" u="none" cap="none" strike="noStrike">
                <a:solidFill>
                  <a:srgbClr val="000000"/>
                </a:solidFill>
                <a:latin typeface="Consolas"/>
                <a:ea typeface="Consolas"/>
                <a:cs typeface="Consolas"/>
                <a:sym typeface="Consolas"/>
              </a:rPr>
              <a:t>  </a:t>
            </a:r>
            <a:endParaRPr/>
          </a:p>
          <a:p>
            <a:pPr indent="-285750" lvl="1" marL="742950" marR="0" rtl="0" algn="l">
              <a:spcBef>
                <a:spcPts val="280"/>
              </a:spcBef>
              <a:spcAft>
                <a:spcPts val="0"/>
              </a:spcAft>
              <a:buClr>
                <a:srgbClr val="000000"/>
              </a:buClr>
              <a:buSzPts val="1400"/>
              <a:buFont typeface="Arial"/>
              <a:buNone/>
            </a:pPr>
            <a:r>
              <a:rPr b="0" i="0" lang="fr-FR" sz="1400" u="none" cap="none" strike="noStrike">
                <a:solidFill>
                  <a:srgbClr val="000000"/>
                </a:solidFill>
                <a:latin typeface="Consolas"/>
                <a:ea typeface="Consolas"/>
                <a:cs typeface="Consolas"/>
                <a:sym typeface="Consolas"/>
              </a:rPr>
              <a:t>}</a:t>
            </a:r>
            <a:endParaRPr b="0" i="0" sz="1400" u="none" cap="none" strike="noStrike">
              <a:solidFill>
                <a:schemeClr val="dk1"/>
              </a:solidFill>
              <a:latin typeface="Century Gothic"/>
              <a:ea typeface="Century Gothic"/>
              <a:cs typeface="Century Gothic"/>
              <a:sym typeface="Century Gothic"/>
            </a:endParaRPr>
          </a:p>
        </p:txBody>
      </p:sp>
      <p:sp>
        <p:nvSpPr>
          <p:cNvPr id="350" name="Google Shape;350;p18"/>
          <p:cNvSpPr/>
          <p:nvPr/>
        </p:nvSpPr>
        <p:spPr>
          <a:xfrm>
            <a:off x="3042444" y="7353177"/>
            <a:ext cx="4447396" cy="168064"/>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19"/>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ANNOTATIONS</a:t>
            </a:r>
            <a:endParaRPr/>
          </a:p>
        </p:txBody>
      </p:sp>
      <p:sp>
        <p:nvSpPr>
          <p:cNvPr id="357" name="Google Shape;357;p19"/>
          <p:cNvSpPr txBox="1"/>
          <p:nvPr>
            <p:ph idx="12" type="sldNum"/>
          </p:nvPr>
        </p:nvSpPr>
        <p:spPr>
          <a:xfrm>
            <a:off x="9624061" y="7303841"/>
            <a:ext cx="905226" cy="192360"/>
          </a:xfrm>
          <a:prstGeom prst="rect">
            <a:avLst/>
          </a:prstGeom>
          <a:noFill/>
          <a:ln>
            <a:noFill/>
          </a:ln>
        </p:spPr>
        <p:txBody>
          <a:bodyPr anchorCtr="0" anchor="t" bIns="0" lIns="0" spcFirstLastPara="1" rIns="0" wrap="square" tIns="0">
            <a:spAutoFit/>
          </a:bodyPr>
          <a:lstStyle/>
          <a:p>
            <a:pPr indent="0" lvl="0" marL="205882" rtl="0" algn="l">
              <a:lnSpc>
                <a:spcPct val="73602"/>
              </a:lnSpc>
              <a:spcBef>
                <a:spcPts val="0"/>
              </a:spcBef>
              <a:spcAft>
                <a:spcPts val="0"/>
              </a:spcAft>
              <a:buNone/>
            </a:pPr>
            <a:fld id="{00000000-1234-1234-1234-123412341234}" type="slidenum">
              <a:rPr lang="fr-FR" sz="1985">
                <a:solidFill>
                  <a:srgbClr val="000000"/>
                </a:solidFill>
              </a:rPr>
              <a:t>‹#›</a:t>
            </a:fld>
            <a:endParaRPr sz="1985">
              <a:solidFill>
                <a:srgbClr val="000000"/>
              </a:solidFill>
            </a:endParaRPr>
          </a:p>
        </p:txBody>
      </p:sp>
      <p:sp>
        <p:nvSpPr>
          <p:cNvPr id="358" name="Google Shape;358;p19"/>
          <p:cNvSpPr/>
          <p:nvPr/>
        </p:nvSpPr>
        <p:spPr>
          <a:xfrm>
            <a:off x="304800" y="1283393"/>
            <a:ext cx="10083800" cy="5943330"/>
          </a:xfrm>
          <a:prstGeom prst="rect">
            <a:avLst/>
          </a:prstGeom>
          <a:noFill/>
          <a:ln>
            <a:noFill/>
          </a:ln>
        </p:spPr>
        <p:txBody>
          <a:bodyPr anchorCtr="0" anchor="t" bIns="50400" lIns="100825" spcFirstLastPara="1" rIns="100825" wrap="square" tIns="50400">
            <a:normAutofit/>
          </a:bodyPr>
          <a:lstStyle/>
          <a:p>
            <a:pPr indent="-342900" lvl="0" marL="342900" marR="0" rtl="0" algn="l">
              <a:spcBef>
                <a:spcPts val="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342900" lvl="0" marL="342900" marR="0" rtl="0" algn="l">
              <a:spcBef>
                <a:spcPts val="400"/>
              </a:spcBef>
              <a:spcAft>
                <a:spcPts val="0"/>
              </a:spcAft>
              <a:buClr>
                <a:schemeClr val="dk1"/>
              </a:buClr>
              <a:buSzPts val="2000"/>
              <a:buFont typeface="Arial"/>
              <a:buChar char="•"/>
            </a:pPr>
            <a:r>
              <a:rPr b="1" lang="fr-FR" sz="2000">
                <a:solidFill>
                  <a:schemeClr val="dk1"/>
                </a:solidFill>
                <a:latin typeface="Century Gothic"/>
                <a:ea typeface="Century Gothic"/>
                <a:cs typeface="Century Gothic"/>
                <a:sym typeface="Century Gothic"/>
              </a:rPr>
              <a:t>@Entity </a:t>
            </a:r>
            <a:r>
              <a:rPr lang="fr-FR" sz="2000">
                <a:solidFill>
                  <a:schemeClr val="dk1"/>
                </a:solidFill>
                <a:latin typeface="Century Gothic"/>
                <a:ea typeface="Century Gothic"/>
                <a:cs typeface="Century Gothic"/>
                <a:sym typeface="Century Gothic"/>
              </a:rPr>
              <a:t>: Obligatoire, sur la classe.  </a:t>
            </a:r>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342900" lvl="0" marL="342900" marR="0" rtl="0" algn="l">
              <a:spcBef>
                <a:spcPts val="400"/>
              </a:spcBef>
              <a:spcAft>
                <a:spcPts val="0"/>
              </a:spcAft>
              <a:buClr>
                <a:schemeClr val="dk1"/>
              </a:buClr>
              <a:buSzPts val="2000"/>
              <a:buFont typeface="Arial"/>
              <a:buChar char="•"/>
            </a:pPr>
            <a:r>
              <a:rPr lang="fr-FR" sz="2000">
                <a:solidFill>
                  <a:schemeClr val="dk1"/>
                </a:solidFill>
                <a:latin typeface="Century Gothic"/>
                <a:ea typeface="Century Gothic"/>
                <a:cs typeface="Century Gothic"/>
                <a:sym typeface="Century Gothic"/>
              </a:rPr>
              <a:t>Une entité, déclarée par l’annotation </a:t>
            </a:r>
            <a:r>
              <a:rPr b="1" lang="fr-FR" sz="2000">
                <a:solidFill>
                  <a:schemeClr val="dk1"/>
                </a:solidFill>
                <a:latin typeface="Century Gothic"/>
                <a:ea typeface="Century Gothic"/>
                <a:cs typeface="Century Gothic"/>
                <a:sym typeface="Century Gothic"/>
              </a:rPr>
              <a:t>@Entity</a:t>
            </a:r>
            <a:r>
              <a:rPr lang="fr-FR" sz="2000">
                <a:solidFill>
                  <a:schemeClr val="dk1"/>
                </a:solidFill>
                <a:latin typeface="Century Gothic"/>
                <a:ea typeface="Century Gothic"/>
                <a:cs typeface="Century Gothic"/>
                <a:sym typeface="Century Gothic"/>
              </a:rPr>
              <a:t> définit une classe Java comme étant persistante et donc associée à une table dans la base de données. </a:t>
            </a:r>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342900" lvl="0" marL="342900" marR="0" rtl="0" algn="l">
              <a:spcBef>
                <a:spcPts val="400"/>
              </a:spcBef>
              <a:spcAft>
                <a:spcPts val="0"/>
              </a:spcAft>
              <a:buClr>
                <a:schemeClr val="dk1"/>
              </a:buClr>
              <a:buSzPts val="2000"/>
              <a:buFont typeface="Arial"/>
              <a:buChar char="•"/>
            </a:pPr>
            <a:r>
              <a:rPr lang="fr-FR" sz="2000">
                <a:solidFill>
                  <a:schemeClr val="dk1"/>
                </a:solidFill>
                <a:latin typeface="Century Gothic"/>
                <a:ea typeface="Century Gothic"/>
                <a:cs typeface="Century Gothic"/>
                <a:sym typeface="Century Gothic"/>
              </a:rPr>
              <a:t>Par défaut, une entité est associée à la table portant le même nom que la classe. Il est possible d’indiquer le nom de la table par une annotation </a:t>
            </a:r>
            <a:r>
              <a:rPr b="1" lang="fr-FR" sz="2000">
                <a:solidFill>
                  <a:schemeClr val="dk1"/>
                </a:solidFill>
                <a:latin typeface="Century Gothic"/>
                <a:ea typeface="Century Gothic"/>
                <a:cs typeface="Century Gothic"/>
                <a:sym typeface="Century Gothic"/>
              </a:rPr>
              <a:t>@Table</a:t>
            </a:r>
            <a:r>
              <a:rPr lang="fr-FR" sz="2000">
                <a:solidFill>
                  <a:schemeClr val="dk1"/>
                </a:solidFill>
                <a:latin typeface="Century Gothic"/>
                <a:ea typeface="Century Gothic"/>
                <a:cs typeface="Century Gothic"/>
                <a:sym typeface="Century Gothic"/>
              </a:rPr>
              <a:t>. </a:t>
            </a:r>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342900" lvl="0" marL="342900" marR="0" rtl="0" algn="l">
              <a:spcBef>
                <a:spcPts val="400"/>
              </a:spcBef>
              <a:spcAft>
                <a:spcPts val="0"/>
              </a:spcAft>
              <a:buClr>
                <a:schemeClr val="dk1"/>
              </a:buClr>
              <a:buSzPts val="2000"/>
              <a:buFont typeface="Arial"/>
              <a:buChar char="•"/>
            </a:pPr>
            <a:r>
              <a:rPr b="1" lang="fr-FR" sz="2000">
                <a:solidFill>
                  <a:schemeClr val="dk1"/>
                </a:solidFill>
                <a:latin typeface="Century Gothic"/>
                <a:ea typeface="Century Gothic"/>
                <a:cs typeface="Century Gothic"/>
                <a:sym typeface="Century Gothic"/>
              </a:rPr>
              <a:t>@Table (name="nomTable") </a:t>
            </a:r>
            <a:r>
              <a:rPr lang="fr-FR" sz="2000">
                <a:solidFill>
                  <a:schemeClr val="dk1"/>
                </a:solidFill>
                <a:latin typeface="Century Gothic"/>
                <a:ea typeface="Century Gothic"/>
                <a:cs typeface="Century Gothic"/>
                <a:sym typeface="Century Gothic"/>
              </a:rPr>
              <a:t>: Facultatif, sur la classe. Cette annotation permet de mapper les objets de la classe avec la table dont le nom est redéfini. Si omis, la table prend le nom de la classe.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
          <p:cNvSpPr txBox="1"/>
          <p:nvPr/>
        </p:nvSpPr>
        <p:spPr>
          <a:xfrm>
            <a:off x="0" y="40897"/>
            <a:ext cx="10693400" cy="1018524"/>
          </a:xfrm>
          <a:prstGeom prst="rect">
            <a:avLst/>
          </a:prstGeom>
          <a:noFill/>
          <a:ln>
            <a:noFill/>
          </a:ln>
        </p:spPr>
        <p:txBody>
          <a:bodyPr anchorCtr="0" anchor="t" bIns="0" lIns="0" spcFirstLastPara="1" rIns="0" wrap="square" tIns="520900">
            <a:spAutoFit/>
          </a:bodyPr>
          <a:lstStyle/>
          <a:p>
            <a:pPr indent="0" lvl="0" marL="12602" marR="0" rtl="0" algn="ctr">
              <a:spcBef>
                <a:spcPts val="0"/>
              </a:spcBef>
              <a:spcAft>
                <a:spcPts val="0"/>
              </a:spcAft>
              <a:buNone/>
            </a:pPr>
            <a:r>
              <a:rPr lang="fr-FR" sz="3200">
                <a:solidFill>
                  <a:schemeClr val="dk1"/>
                </a:solidFill>
                <a:latin typeface="Century Gothic"/>
                <a:ea typeface="Century Gothic"/>
                <a:cs typeface="Century Gothic"/>
                <a:sym typeface="Century Gothic"/>
              </a:rPr>
              <a:t>Plan du Cours</a:t>
            </a:r>
            <a:endParaRPr/>
          </a:p>
        </p:txBody>
      </p:sp>
      <p:sp>
        <p:nvSpPr>
          <p:cNvPr id="214" name="Google Shape;214;p2"/>
          <p:cNvSpPr/>
          <p:nvPr/>
        </p:nvSpPr>
        <p:spPr>
          <a:xfrm>
            <a:off x="0" y="1283393"/>
            <a:ext cx="10693399" cy="5943330"/>
          </a:xfrm>
          <a:prstGeom prst="rect">
            <a:avLst/>
          </a:prstGeom>
          <a:noFill/>
          <a:ln>
            <a:noFill/>
          </a:ln>
        </p:spPr>
        <p:txBody>
          <a:bodyPr anchorCtr="0" anchor="t" bIns="50400" lIns="100800" spcFirstLastPara="1" rIns="100800" wrap="square" tIns="50400">
            <a:noAutofit/>
          </a:bodyPr>
          <a:lstStyle/>
          <a:p>
            <a:pPr indent="-146050" lvl="1" marL="742950" marR="0" rtl="0" algn="l">
              <a:spcBef>
                <a:spcPts val="0"/>
              </a:spcBef>
              <a:spcAft>
                <a:spcPts val="0"/>
              </a:spcAft>
              <a:buClr>
                <a:schemeClr val="dk1"/>
              </a:buClr>
              <a:buSzPts val="2200"/>
              <a:buFont typeface="Arial"/>
              <a:buNone/>
            </a:pPr>
            <a:r>
              <a:t/>
            </a:r>
            <a:endParaRPr b="0" i="0" sz="2200" u="none" cap="none" strike="noStrike">
              <a:solidFill>
                <a:schemeClr val="dk1"/>
              </a:solidFill>
              <a:latin typeface="Century Gothic"/>
              <a:ea typeface="Century Gothic"/>
              <a:cs typeface="Century Gothic"/>
              <a:sym typeface="Century Gothic"/>
            </a:endParaRPr>
          </a:p>
          <a:p>
            <a:pPr indent="-285750" lvl="1" marL="742950" marR="0" rtl="0" algn="l">
              <a:spcBef>
                <a:spcPts val="44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Persistance </a:t>
            </a:r>
            <a:endParaRPr/>
          </a:p>
          <a:p>
            <a:pPr indent="-285750" lvl="1" marL="742950" marR="0" rtl="0" algn="l">
              <a:spcBef>
                <a:spcPts val="44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JDBC</a:t>
            </a:r>
            <a:endParaRPr/>
          </a:p>
          <a:p>
            <a:pPr indent="-285750" lvl="1" marL="742950" marR="0" rtl="0" algn="l">
              <a:spcBef>
                <a:spcPts val="44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ORM</a:t>
            </a:r>
            <a:endParaRPr/>
          </a:p>
          <a:p>
            <a:pPr indent="-285750" lvl="1" marL="742950" marR="0" rtl="0" algn="l">
              <a:spcBef>
                <a:spcPts val="44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JPA </a:t>
            </a:r>
            <a:endParaRPr/>
          </a:p>
          <a:p>
            <a:pPr indent="-285750" lvl="1" marL="742950" marR="0" rtl="0" algn="l">
              <a:spcBef>
                <a:spcPts val="44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Hibernate </a:t>
            </a:r>
            <a:endParaRPr/>
          </a:p>
          <a:p>
            <a:pPr indent="-285750" lvl="1" marL="742950" marR="0" rtl="0" algn="l">
              <a:spcBef>
                <a:spcPts val="44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Spring Data </a:t>
            </a:r>
            <a:endParaRPr/>
          </a:p>
          <a:p>
            <a:pPr indent="-285750" lvl="1" marL="742950" marR="0" rtl="0" algn="l">
              <a:spcBef>
                <a:spcPts val="44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Spring Data JPA </a:t>
            </a:r>
            <a:endParaRPr/>
          </a:p>
          <a:p>
            <a:pPr indent="-285750" lvl="1" marL="742950" marR="0" rtl="0" algn="l">
              <a:spcBef>
                <a:spcPts val="44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Entité  </a:t>
            </a:r>
            <a:endParaRPr/>
          </a:p>
          <a:p>
            <a:pPr indent="-285750" lvl="1" marL="742950" marR="0" rtl="0" algn="l">
              <a:spcBef>
                <a:spcPts val="44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Annotations  </a:t>
            </a:r>
            <a:endParaRPr/>
          </a:p>
          <a:p>
            <a:pPr indent="-146050" lvl="1" marL="742950"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Century Gothic"/>
              <a:ea typeface="Century Gothic"/>
              <a:cs typeface="Century Gothic"/>
              <a:sym typeface="Century Gothic"/>
            </a:endParaRPr>
          </a:p>
          <a:p>
            <a:pPr indent="-285750" lvl="1" marL="742950" marR="0" rtl="0" algn="l">
              <a:spcBef>
                <a:spcPts val="44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Configuration d’une DataSource avec Spring Boot </a:t>
            </a:r>
            <a:endParaRPr/>
          </a:p>
          <a:p>
            <a:pPr indent="-285750" lvl="1" marL="742950" marR="0" rtl="0" algn="l">
              <a:spcBef>
                <a:spcPts val="44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TP Spring Boot + Spring Data JPA : 1</a:t>
            </a:r>
            <a:r>
              <a:rPr b="0" baseline="30000" i="0" lang="fr-FR" sz="2200" u="none" cap="none" strike="noStrike">
                <a:solidFill>
                  <a:schemeClr val="dk1"/>
                </a:solidFill>
                <a:latin typeface="Century Gothic"/>
                <a:ea typeface="Century Gothic"/>
                <a:cs typeface="Century Gothic"/>
                <a:sym typeface="Century Gothic"/>
              </a:rPr>
              <a:t>ère</a:t>
            </a:r>
            <a:r>
              <a:rPr b="0" i="0" lang="fr-FR" sz="2200" u="none" cap="none" strike="noStrike">
                <a:solidFill>
                  <a:schemeClr val="dk1"/>
                </a:solidFill>
                <a:latin typeface="Century Gothic"/>
                <a:ea typeface="Century Gothic"/>
                <a:cs typeface="Century Gothic"/>
                <a:sym typeface="Century Gothic"/>
              </a:rPr>
              <a:t> Entité </a:t>
            </a:r>
            <a:endParaRPr/>
          </a:p>
          <a:p>
            <a:pPr indent="-285750" lvl="1" marL="742950"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Century Gothic"/>
              <a:ea typeface="Century Gothic"/>
              <a:cs typeface="Century Gothic"/>
              <a:sym typeface="Century Gothic"/>
            </a:endParaRPr>
          </a:p>
        </p:txBody>
      </p:sp>
      <p:sp>
        <p:nvSpPr>
          <p:cNvPr id="215" name="Google Shape;215;p2"/>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None/>
            </a:pPr>
            <a:fld id="{00000000-1234-1234-1234-123412341234}" type="slidenum">
              <a:rPr lang="fr-F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pic>
        <p:nvPicPr>
          <p:cNvPr id="364" name="Google Shape;364;p20"/>
          <p:cNvPicPr preferRelativeResize="0"/>
          <p:nvPr/>
        </p:nvPicPr>
        <p:blipFill rotWithShape="1">
          <a:blip r:embed="rId3">
            <a:alphaModFix/>
          </a:blip>
          <a:srcRect b="0" l="0" r="0" t="0"/>
          <a:stretch/>
        </p:blipFill>
        <p:spPr>
          <a:xfrm>
            <a:off x="5632452" y="3567111"/>
            <a:ext cx="4929222" cy="1673055"/>
          </a:xfrm>
          <a:prstGeom prst="rect">
            <a:avLst/>
          </a:prstGeom>
          <a:noFill/>
          <a:ln>
            <a:noFill/>
          </a:ln>
        </p:spPr>
      </p:pic>
      <p:sp>
        <p:nvSpPr>
          <p:cNvPr id="365" name="Google Shape;365;p20"/>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ANNOTATIONS</a:t>
            </a:r>
            <a:endParaRPr/>
          </a:p>
        </p:txBody>
      </p:sp>
      <p:sp>
        <p:nvSpPr>
          <p:cNvPr id="366" name="Google Shape;366;p20"/>
          <p:cNvSpPr txBox="1"/>
          <p:nvPr>
            <p:ph idx="12" type="sldNum"/>
          </p:nvPr>
        </p:nvSpPr>
        <p:spPr>
          <a:xfrm>
            <a:off x="9624061" y="7303841"/>
            <a:ext cx="905226" cy="192360"/>
          </a:xfrm>
          <a:prstGeom prst="rect">
            <a:avLst/>
          </a:prstGeom>
          <a:noFill/>
          <a:ln>
            <a:noFill/>
          </a:ln>
        </p:spPr>
        <p:txBody>
          <a:bodyPr anchorCtr="0" anchor="t" bIns="0" lIns="0" spcFirstLastPara="1" rIns="0" wrap="square" tIns="0">
            <a:spAutoFit/>
          </a:bodyPr>
          <a:lstStyle/>
          <a:p>
            <a:pPr indent="0" lvl="0" marL="205882" rtl="0" algn="l">
              <a:lnSpc>
                <a:spcPct val="73602"/>
              </a:lnSpc>
              <a:spcBef>
                <a:spcPts val="0"/>
              </a:spcBef>
              <a:spcAft>
                <a:spcPts val="0"/>
              </a:spcAft>
              <a:buNone/>
            </a:pPr>
            <a:fld id="{00000000-1234-1234-1234-123412341234}" type="slidenum">
              <a:rPr lang="fr-FR" sz="1985">
                <a:solidFill>
                  <a:srgbClr val="000000"/>
                </a:solidFill>
              </a:rPr>
              <a:t>‹#›</a:t>
            </a:fld>
            <a:endParaRPr sz="1985">
              <a:solidFill>
                <a:srgbClr val="000000"/>
              </a:solidFill>
            </a:endParaRPr>
          </a:p>
        </p:txBody>
      </p:sp>
      <p:sp>
        <p:nvSpPr>
          <p:cNvPr id="367" name="Google Shape;367;p20"/>
          <p:cNvSpPr/>
          <p:nvPr/>
        </p:nvSpPr>
        <p:spPr>
          <a:xfrm>
            <a:off x="0" y="1283393"/>
            <a:ext cx="10133046" cy="5943330"/>
          </a:xfrm>
          <a:prstGeom prst="rect">
            <a:avLst/>
          </a:prstGeom>
          <a:noFill/>
          <a:ln>
            <a:noFill/>
          </a:ln>
        </p:spPr>
        <p:txBody>
          <a:bodyPr anchorCtr="0" anchor="t" bIns="50400" lIns="100825" spcFirstLastPara="1" rIns="100825" wrap="square" tIns="50400">
            <a:noAutofit/>
          </a:bodyPr>
          <a:lstStyle/>
          <a:p>
            <a:pPr indent="-342900" lvl="0" marL="342900" marR="0" rtl="0" algn="l">
              <a:spcBef>
                <a:spcPts val="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342900" lvl="0" marL="342900" marR="0" rtl="0" algn="l">
              <a:spcBef>
                <a:spcPts val="440"/>
              </a:spcBef>
              <a:spcAft>
                <a:spcPts val="0"/>
              </a:spcAft>
              <a:buClr>
                <a:schemeClr val="dk1"/>
              </a:buClr>
              <a:buSzPts val="2200"/>
              <a:buFont typeface="Arial"/>
              <a:buChar char="•"/>
            </a:pPr>
            <a:r>
              <a:rPr b="1" lang="fr-FR" sz="2200">
                <a:solidFill>
                  <a:schemeClr val="dk1"/>
                </a:solidFill>
                <a:latin typeface="Century Gothic"/>
                <a:ea typeface="Century Gothic"/>
                <a:cs typeface="Century Gothic"/>
                <a:sym typeface="Century Gothic"/>
              </a:rPr>
              <a:t>@Id</a:t>
            </a:r>
            <a:r>
              <a:rPr lang="fr-FR" sz="2200">
                <a:solidFill>
                  <a:schemeClr val="dk1"/>
                </a:solidFill>
                <a:latin typeface="Century Gothic"/>
                <a:ea typeface="Century Gothic"/>
                <a:cs typeface="Century Gothic"/>
                <a:sym typeface="Century Gothic"/>
              </a:rPr>
              <a:t> : La déclaration d'une clé primaire est obligatoire. Sur un attribut ou sur le getter </a:t>
            </a:r>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342900" lvl="0" marL="342900" marR="0" rtl="0" algn="l">
              <a:spcBef>
                <a:spcPts val="440"/>
              </a:spcBef>
              <a:spcAft>
                <a:spcPts val="0"/>
              </a:spcAft>
              <a:buClr>
                <a:schemeClr val="dk1"/>
              </a:buClr>
              <a:buSzPts val="2200"/>
              <a:buFont typeface="Arial"/>
              <a:buChar char="•"/>
            </a:pPr>
            <a:r>
              <a:rPr b="1" lang="fr-FR" sz="2200">
                <a:solidFill>
                  <a:schemeClr val="dk1"/>
                </a:solidFill>
                <a:latin typeface="Century Gothic"/>
                <a:ea typeface="Century Gothic"/>
                <a:cs typeface="Century Gothic"/>
                <a:sym typeface="Century Gothic"/>
              </a:rPr>
              <a:t>@GeneratedValue</a:t>
            </a:r>
            <a:r>
              <a:rPr lang="fr-FR" sz="2200">
                <a:solidFill>
                  <a:schemeClr val="dk1"/>
                </a:solidFill>
                <a:latin typeface="Century Gothic"/>
                <a:ea typeface="Century Gothic"/>
                <a:cs typeface="Century Gothic"/>
                <a:sym typeface="Century Gothic"/>
              </a:rPr>
              <a:t> : Facultatif, sur l'attribut ou sur le getter annoté avec @Id. Définit la manière dont la base gère la génération de la clé primaire. L’attribut "</a:t>
            </a:r>
            <a:r>
              <a:rPr b="1" lang="fr-FR" sz="2200">
                <a:solidFill>
                  <a:schemeClr val="dk1"/>
                </a:solidFill>
                <a:latin typeface="Century Gothic"/>
                <a:ea typeface="Century Gothic"/>
                <a:cs typeface="Century Gothic"/>
                <a:sym typeface="Century Gothic"/>
              </a:rPr>
              <a:t>strategy</a:t>
            </a:r>
            <a:r>
              <a:rPr lang="fr-FR" sz="2200">
                <a:solidFill>
                  <a:schemeClr val="dk1"/>
                </a:solidFill>
                <a:latin typeface="Century Gothic"/>
                <a:ea typeface="Century Gothic"/>
                <a:cs typeface="Century Gothic"/>
                <a:sym typeface="Century Gothic"/>
              </a:rPr>
              <a:t>" obligatoire pouvant avoir comme valeur : AUTO / IDENTITY / SEQUENCE / TABLE :  </a:t>
            </a:r>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285750" lvl="1" marL="742950" marR="0" rtl="0" algn="l">
              <a:spcBef>
                <a:spcPts val="320"/>
              </a:spcBef>
              <a:spcAft>
                <a:spcPts val="0"/>
              </a:spcAft>
              <a:buClr>
                <a:schemeClr val="dk1"/>
              </a:buClr>
              <a:buSzPts val="1600"/>
              <a:buFont typeface="Arial"/>
              <a:buNone/>
            </a:pPr>
            <a:r>
              <a:t/>
            </a:r>
            <a:endParaRPr b="1" i="0" sz="1600" u="none" cap="none" strike="noStrike">
              <a:solidFill>
                <a:srgbClr val="646464"/>
              </a:solidFill>
              <a:latin typeface="Consolas"/>
              <a:ea typeface="Consolas"/>
              <a:cs typeface="Consolas"/>
              <a:sym typeface="Consolas"/>
            </a:endParaRPr>
          </a:p>
          <a:p>
            <a:pPr indent="-285750" lvl="1" marL="742950" marR="0" rtl="0" algn="l">
              <a:spcBef>
                <a:spcPts val="320"/>
              </a:spcBef>
              <a:spcAft>
                <a:spcPts val="0"/>
              </a:spcAft>
              <a:buClr>
                <a:srgbClr val="646464"/>
              </a:buClr>
              <a:buSzPts val="1600"/>
              <a:buFont typeface="Arial"/>
              <a:buNone/>
            </a:pPr>
            <a:r>
              <a:rPr b="1" i="0" lang="fr-FR" sz="1600" u="none" cap="none" strike="noStrike">
                <a:solidFill>
                  <a:srgbClr val="646464"/>
                </a:solidFill>
                <a:latin typeface="Consolas"/>
                <a:ea typeface="Consolas"/>
                <a:cs typeface="Consolas"/>
                <a:sym typeface="Consolas"/>
              </a:rPr>
              <a:t>@Id</a:t>
            </a:r>
            <a:endParaRPr/>
          </a:p>
          <a:p>
            <a:pPr indent="-285750" lvl="1" marL="742950" marR="0" rtl="0" algn="l">
              <a:spcBef>
                <a:spcPts val="320"/>
              </a:spcBef>
              <a:spcAft>
                <a:spcPts val="0"/>
              </a:spcAft>
              <a:buClr>
                <a:srgbClr val="646464"/>
              </a:buClr>
              <a:buSzPts val="1600"/>
              <a:buFont typeface="Arial"/>
              <a:buNone/>
            </a:pPr>
            <a:r>
              <a:rPr b="1" i="0" lang="fr-FR" sz="1600" u="none" cap="none" strike="noStrike">
                <a:solidFill>
                  <a:srgbClr val="646464"/>
                </a:solidFill>
                <a:latin typeface="Consolas"/>
                <a:ea typeface="Consolas"/>
                <a:cs typeface="Consolas"/>
                <a:sym typeface="Consolas"/>
              </a:rPr>
              <a:t>@GeneratedValue</a:t>
            </a:r>
            <a:r>
              <a:rPr b="1" i="0" lang="fr-FR" sz="1600" u="none" cap="none" strike="noStrike">
                <a:solidFill>
                  <a:srgbClr val="000000"/>
                </a:solidFill>
                <a:latin typeface="Consolas"/>
                <a:ea typeface="Consolas"/>
                <a:cs typeface="Consolas"/>
                <a:sym typeface="Consolas"/>
              </a:rPr>
              <a:t> (strategy = GenerationType.</a:t>
            </a:r>
            <a:r>
              <a:rPr b="1" i="1" lang="fr-FR" sz="1600" u="none" cap="none" strike="noStrike">
                <a:solidFill>
                  <a:srgbClr val="0000C0"/>
                </a:solidFill>
                <a:latin typeface="Consolas"/>
                <a:ea typeface="Consolas"/>
                <a:cs typeface="Consolas"/>
                <a:sym typeface="Consolas"/>
              </a:rPr>
              <a:t>IDENTITY</a:t>
            </a:r>
            <a:r>
              <a:rPr b="1" i="1" lang="fr-FR" sz="1600" u="none" cap="none" strike="noStrike">
                <a:solidFill>
                  <a:srgbClr val="000000"/>
                </a:solidFill>
                <a:latin typeface="Consolas"/>
                <a:ea typeface="Consolas"/>
                <a:cs typeface="Consolas"/>
                <a:sym typeface="Consolas"/>
              </a:rPr>
              <a:t>)</a:t>
            </a:r>
            <a:endParaRPr/>
          </a:p>
          <a:p>
            <a:pPr indent="-285750" lvl="1" marL="742950" marR="0" rtl="0" algn="l">
              <a:spcBef>
                <a:spcPts val="320"/>
              </a:spcBef>
              <a:spcAft>
                <a:spcPts val="0"/>
              </a:spcAft>
              <a:buClr>
                <a:srgbClr val="646464"/>
              </a:buClr>
              <a:buSzPts val="1600"/>
              <a:buFont typeface="Arial"/>
              <a:buNone/>
            </a:pPr>
            <a:r>
              <a:rPr b="1" i="0" lang="fr-FR" sz="1600" u="none" cap="none" strike="noStrike">
                <a:solidFill>
                  <a:srgbClr val="646464"/>
                </a:solidFill>
                <a:latin typeface="Consolas"/>
                <a:ea typeface="Consolas"/>
                <a:cs typeface="Consolas"/>
                <a:sym typeface="Consolas"/>
              </a:rPr>
              <a:t>@Column</a:t>
            </a:r>
            <a:r>
              <a:rPr b="1" i="0" lang="fr-FR" sz="1600" u="none" cap="none" strike="noStrike">
                <a:solidFill>
                  <a:srgbClr val="000000"/>
                </a:solidFill>
                <a:latin typeface="Consolas"/>
                <a:ea typeface="Consolas"/>
                <a:cs typeface="Consolas"/>
                <a:sym typeface="Consolas"/>
              </a:rPr>
              <a:t>(name=</a:t>
            </a:r>
            <a:r>
              <a:rPr b="1" i="0" lang="fr-FR" sz="1600" u="none" cap="none" strike="noStrike">
                <a:solidFill>
                  <a:srgbClr val="2A00FF"/>
                </a:solidFill>
                <a:latin typeface="Consolas"/>
                <a:ea typeface="Consolas"/>
                <a:cs typeface="Consolas"/>
                <a:sym typeface="Consolas"/>
              </a:rPr>
              <a:t>"idPiste"</a:t>
            </a:r>
            <a:r>
              <a:rPr b="1" i="0" lang="fr-FR" sz="1600" u="none" cap="none" strike="noStrike">
                <a:solidFill>
                  <a:srgbClr val="000000"/>
                </a:solidFill>
                <a:latin typeface="Consolas"/>
                <a:ea typeface="Consolas"/>
                <a:cs typeface="Consolas"/>
                <a:sym typeface="Consolas"/>
              </a:rPr>
              <a:t>)</a:t>
            </a:r>
            <a:endParaRPr/>
          </a:p>
          <a:p>
            <a:pPr indent="-285750" lvl="1" marL="742950" marR="0" rtl="0" algn="l">
              <a:spcBef>
                <a:spcPts val="320"/>
              </a:spcBef>
              <a:spcAft>
                <a:spcPts val="0"/>
              </a:spcAft>
              <a:buClr>
                <a:srgbClr val="7F0055"/>
              </a:buClr>
              <a:buSzPts val="1600"/>
              <a:buFont typeface="Arial"/>
              <a:buNone/>
            </a:pPr>
            <a:r>
              <a:rPr b="0" i="0" lang="fr-FR" sz="1600" u="none" cap="none" strike="noStrike">
                <a:solidFill>
                  <a:srgbClr val="7F0055"/>
                </a:solidFill>
                <a:latin typeface="Consolas"/>
                <a:ea typeface="Consolas"/>
                <a:cs typeface="Consolas"/>
                <a:sym typeface="Consolas"/>
              </a:rPr>
              <a:t>private</a:t>
            </a:r>
            <a:r>
              <a:rPr b="0" i="0" lang="fr-FR" sz="1600" u="none" cap="none" strike="noStrike">
                <a:solidFill>
                  <a:srgbClr val="000000"/>
                </a:solidFill>
                <a:latin typeface="Consolas"/>
                <a:ea typeface="Consolas"/>
                <a:cs typeface="Consolas"/>
                <a:sym typeface="Consolas"/>
              </a:rPr>
              <a:t> Long </a:t>
            </a:r>
            <a:r>
              <a:rPr b="0" i="0" lang="fr-FR" sz="1600" u="none" cap="none" strike="noStrike">
                <a:solidFill>
                  <a:srgbClr val="0000C0"/>
                </a:solidFill>
                <a:latin typeface="Consolas"/>
                <a:ea typeface="Consolas"/>
                <a:cs typeface="Consolas"/>
                <a:sym typeface="Consolas"/>
              </a:rPr>
              <a:t>idPiste</a:t>
            </a:r>
            <a:r>
              <a:rPr b="0" i="0" lang="fr-FR" sz="1600" u="none" cap="none" strike="noStrike">
                <a:solidFill>
                  <a:srgbClr val="000000"/>
                </a:solidFill>
                <a:latin typeface="Consolas"/>
                <a:ea typeface="Consolas"/>
                <a:cs typeface="Consolas"/>
                <a:sym typeface="Consolas"/>
              </a:rPr>
              <a:t>; </a:t>
            </a:r>
            <a:r>
              <a:rPr b="0" i="0" lang="fr-FR" sz="1600" u="none" cap="none" strike="noStrike">
                <a:solidFill>
                  <a:srgbClr val="3F7F5F"/>
                </a:solidFill>
                <a:latin typeface="Consolas"/>
                <a:ea typeface="Consolas"/>
                <a:cs typeface="Consolas"/>
                <a:sym typeface="Consolas"/>
              </a:rPr>
              <a:t>// Clé primaire</a:t>
            </a:r>
            <a:endParaRPr b="0" i="0" sz="1600" u="none" cap="none" strike="noStrike">
              <a:solidFill>
                <a:schemeClr val="dk1"/>
              </a:solidFill>
              <a:latin typeface="Consolas"/>
              <a:ea typeface="Consolas"/>
              <a:cs typeface="Consolas"/>
              <a:sym typeface="Consolas"/>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p:txBody>
      </p:sp>
      <p:pic>
        <p:nvPicPr>
          <p:cNvPr id="368" name="Google Shape;368;p20"/>
          <p:cNvPicPr preferRelativeResize="0"/>
          <p:nvPr/>
        </p:nvPicPr>
        <p:blipFill rotWithShape="1">
          <a:blip r:embed="rId4">
            <a:alphaModFix/>
          </a:blip>
          <a:srcRect b="0" l="0" r="0" t="0"/>
          <a:stretch/>
        </p:blipFill>
        <p:spPr>
          <a:xfrm>
            <a:off x="5561014" y="5547605"/>
            <a:ext cx="4857784" cy="160821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1"/>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ANNOTATIONS</a:t>
            </a:r>
            <a:endParaRPr/>
          </a:p>
        </p:txBody>
      </p:sp>
      <p:sp>
        <p:nvSpPr>
          <p:cNvPr id="375" name="Google Shape;375;p21"/>
          <p:cNvSpPr txBox="1"/>
          <p:nvPr>
            <p:ph idx="12" type="sldNum"/>
          </p:nvPr>
        </p:nvSpPr>
        <p:spPr>
          <a:xfrm>
            <a:off x="9624061" y="7303841"/>
            <a:ext cx="905226" cy="192360"/>
          </a:xfrm>
          <a:prstGeom prst="rect">
            <a:avLst/>
          </a:prstGeom>
          <a:noFill/>
          <a:ln>
            <a:noFill/>
          </a:ln>
        </p:spPr>
        <p:txBody>
          <a:bodyPr anchorCtr="0" anchor="t" bIns="0" lIns="0" spcFirstLastPara="1" rIns="0" wrap="square" tIns="0">
            <a:spAutoFit/>
          </a:bodyPr>
          <a:lstStyle/>
          <a:p>
            <a:pPr indent="0" lvl="0" marL="205882" rtl="0" algn="l">
              <a:lnSpc>
                <a:spcPct val="73602"/>
              </a:lnSpc>
              <a:spcBef>
                <a:spcPts val="0"/>
              </a:spcBef>
              <a:spcAft>
                <a:spcPts val="0"/>
              </a:spcAft>
              <a:buNone/>
            </a:pPr>
            <a:fld id="{00000000-1234-1234-1234-123412341234}" type="slidenum">
              <a:rPr lang="fr-FR" sz="1985">
                <a:solidFill>
                  <a:srgbClr val="000000"/>
                </a:solidFill>
              </a:rPr>
              <a:t>‹#›</a:t>
            </a:fld>
            <a:endParaRPr sz="1985">
              <a:solidFill>
                <a:srgbClr val="000000"/>
              </a:solidFill>
            </a:endParaRPr>
          </a:p>
        </p:txBody>
      </p:sp>
      <p:sp>
        <p:nvSpPr>
          <p:cNvPr id="376" name="Google Shape;376;p21"/>
          <p:cNvSpPr/>
          <p:nvPr/>
        </p:nvSpPr>
        <p:spPr>
          <a:xfrm>
            <a:off x="0" y="1283393"/>
            <a:ext cx="10693400" cy="5943330"/>
          </a:xfrm>
          <a:prstGeom prst="rect">
            <a:avLst/>
          </a:prstGeom>
          <a:noFill/>
          <a:ln>
            <a:noFill/>
          </a:ln>
        </p:spPr>
        <p:txBody>
          <a:bodyPr anchorCtr="0" anchor="t" bIns="50400" lIns="100825" spcFirstLastPara="1" rIns="100825" wrap="square" tIns="50400">
            <a:noAutofit/>
          </a:bodyPr>
          <a:lstStyle/>
          <a:p>
            <a:pPr indent="-342900" lvl="0" marL="342900" marR="0" rtl="0" algn="l">
              <a:spcBef>
                <a:spcPts val="0"/>
              </a:spcBef>
              <a:spcAft>
                <a:spcPts val="0"/>
              </a:spcAft>
              <a:buClr>
                <a:schemeClr val="dk1"/>
              </a:buClr>
              <a:buSzPts val="1800"/>
              <a:buFont typeface="Arial"/>
              <a:buNone/>
            </a:pPr>
            <a:r>
              <a:t/>
            </a:r>
            <a:endParaRPr sz="1800">
              <a:solidFill>
                <a:schemeClr val="dk1"/>
              </a:solidFill>
              <a:latin typeface="Century Gothic"/>
              <a:ea typeface="Century Gothic"/>
              <a:cs typeface="Century Gothic"/>
              <a:sym typeface="Century Gothic"/>
            </a:endParaRPr>
          </a:p>
          <a:p>
            <a:pPr indent="-285750" lvl="1" marL="742950" marR="0" rtl="0" algn="l">
              <a:spcBef>
                <a:spcPts val="360"/>
              </a:spcBef>
              <a:spcAft>
                <a:spcPts val="0"/>
              </a:spcAft>
              <a:buClr>
                <a:schemeClr val="dk1"/>
              </a:buClr>
              <a:buSzPts val="1800"/>
              <a:buFont typeface="Arial"/>
              <a:buChar char="–"/>
            </a:pPr>
            <a:r>
              <a:rPr b="1" i="0" lang="fr-FR" sz="1800" u="none" cap="none" strike="noStrike">
                <a:solidFill>
                  <a:schemeClr val="dk1"/>
                </a:solidFill>
                <a:latin typeface="Century Gothic"/>
                <a:ea typeface="Century Gothic"/>
                <a:cs typeface="Century Gothic"/>
                <a:sym typeface="Century Gothic"/>
              </a:rPr>
              <a:t>Strategy = GenerationType.AUTO</a:t>
            </a:r>
            <a:r>
              <a:rPr b="0" i="0" lang="fr-FR" sz="1800" u="none" cap="none" strike="noStrike">
                <a:solidFill>
                  <a:schemeClr val="dk1"/>
                </a:solidFill>
                <a:latin typeface="Century Gothic"/>
                <a:ea typeface="Century Gothic"/>
                <a:cs typeface="Century Gothic"/>
                <a:sym typeface="Century Gothic"/>
              </a:rPr>
              <a:t> : la génération de la clé primaire est garantie par le fournisseur de persistance (hibernate), une séquence unique de clé primaire </a:t>
            </a:r>
            <a:r>
              <a:rPr b="1" i="0" lang="fr-FR" sz="1800" u="none" cap="none" strike="noStrike">
                <a:solidFill>
                  <a:schemeClr val="dk1"/>
                </a:solidFill>
                <a:latin typeface="Century Gothic"/>
                <a:ea typeface="Century Gothic"/>
                <a:cs typeface="Century Gothic"/>
                <a:sym typeface="Century Gothic"/>
              </a:rPr>
              <a:t>pour tout le schéma de base de données </a:t>
            </a:r>
            <a:r>
              <a:rPr b="0" i="0" lang="fr-FR" sz="1800" u="none" cap="none" strike="noStrike">
                <a:solidFill>
                  <a:schemeClr val="dk1"/>
                </a:solidFill>
                <a:latin typeface="Century Gothic"/>
                <a:ea typeface="Century Gothic"/>
                <a:cs typeface="Century Gothic"/>
                <a:sym typeface="Century Gothic"/>
              </a:rPr>
              <a:t>défini dans une table </a:t>
            </a:r>
            <a:r>
              <a:rPr b="1" i="0" lang="fr-FR" sz="1800" u="none" cap="none" strike="noStrike">
                <a:solidFill>
                  <a:schemeClr val="dk1"/>
                </a:solidFill>
                <a:latin typeface="Century Gothic"/>
                <a:ea typeface="Century Gothic"/>
                <a:cs typeface="Century Gothic"/>
                <a:sym typeface="Century Gothic"/>
              </a:rPr>
              <a:t>hibernate_sequence</a:t>
            </a:r>
            <a:r>
              <a:rPr b="0" i="0" lang="fr-FR" sz="1800" u="none" cap="none" strike="noStrike">
                <a:solidFill>
                  <a:schemeClr val="dk1"/>
                </a:solidFill>
                <a:latin typeface="Century Gothic"/>
                <a:ea typeface="Century Gothic"/>
                <a:cs typeface="Century Gothic"/>
                <a:sym typeface="Century Gothic"/>
              </a:rPr>
              <a:t>. </a:t>
            </a:r>
            <a:endParaRPr/>
          </a:p>
          <a:p>
            <a:pPr indent="-171450" lvl="1" marL="74295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a:p>
            <a:pPr indent="-285750" lvl="1" marL="742950" marR="0" rtl="0" algn="l">
              <a:spcBef>
                <a:spcPts val="360"/>
              </a:spcBef>
              <a:spcAft>
                <a:spcPts val="0"/>
              </a:spcAft>
              <a:buClr>
                <a:schemeClr val="dk1"/>
              </a:buClr>
              <a:buSzPts val="1800"/>
              <a:buFont typeface="Arial"/>
              <a:buChar char="–"/>
            </a:pPr>
            <a:r>
              <a:rPr b="1" i="0" lang="fr-FR" sz="1800" u="none" cap="none" strike="noStrike">
                <a:solidFill>
                  <a:schemeClr val="dk1"/>
                </a:solidFill>
                <a:latin typeface="Century Gothic"/>
                <a:ea typeface="Century Gothic"/>
                <a:cs typeface="Century Gothic"/>
                <a:sym typeface="Century Gothic"/>
              </a:rPr>
              <a:t>Strategy = GenerationType.TABLE</a:t>
            </a:r>
            <a:r>
              <a:rPr b="0" i="0" lang="fr-FR" sz="1800" u="none" cap="none" strike="noStrike">
                <a:solidFill>
                  <a:schemeClr val="dk1"/>
                </a:solidFill>
                <a:latin typeface="Century Gothic"/>
                <a:ea typeface="Century Gothic"/>
                <a:cs typeface="Century Gothic"/>
                <a:sym typeface="Century Gothic"/>
              </a:rPr>
              <a:t> : la génération des clés primaires est garantie par le fournisseur de persistance (hibernate), une séquence de clés primaires </a:t>
            </a:r>
            <a:r>
              <a:rPr b="1" i="0" lang="fr-FR" sz="1800" u="none" cap="none" strike="noStrike">
                <a:solidFill>
                  <a:schemeClr val="dk1"/>
                </a:solidFill>
                <a:latin typeface="Century Gothic"/>
                <a:ea typeface="Century Gothic"/>
                <a:cs typeface="Century Gothic"/>
                <a:sym typeface="Century Gothic"/>
              </a:rPr>
              <a:t>par table </a:t>
            </a:r>
            <a:r>
              <a:rPr b="0" i="0" lang="fr-FR" sz="1800" u="none" cap="none" strike="noStrike">
                <a:solidFill>
                  <a:schemeClr val="dk1"/>
                </a:solidFill>
                <a:latin typeface="Century Gothic"/>
                <a:ea typeface="Century Gothic"/>
                <a:cs typeface="Century Gothic"/>
                <a:sym typeface="Century Gothic"/>
              </a:rPr>
              <a:t>définie dans une table </a:t>
            </a:r>
            <a:r>
              <a:rPr b="1" i="0" lang="fr-FR" sz="1800" u="none" cap="none" strike="noStrike">
                <a:solidFill>
                  <a:schemeClr val="dk1"/>
                </a:solidFill>
                <a:latin typeface="Century Gothic"/>
                <a:ea typeface="Century Gothic"/>
                <a:cs typeface="Century Gothic"/>
                <a:sym typeface="Century Gothic"/>
              </a:rPr>
              <a:t>hibernate_sequences</a:t>
            </a:r>
            <a:r>
              <a:rPr b="0" i="0" lang="fr-FR" sz="1800" u="none" cap="none" strike="noStrike">
                <a:solidFill>
                  <a:schemeClr val="dk1"/>
                </a:solidFill>
                <a:latin typeface="Century Gothic"/>
                <a:ea typeface="Century Gothic"/>
                <a:cs typeface="Century Gothic"/>
                <a:sym typeface="Century Gothic"/>
              </a:rPr>
              <a:t>, cette table contient deux colonnes : une pour le nom de la séquence et l’autre pour la prochaine valeur.   </a:t>
            </a:r>
            <a:endParaRPr/>
          </a:p>
          <a:p>
            <a:pPr indent="-171450" lvl="1" marL="74295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a:p>
            <a:pPr indent="-285750" lvl="1" marL="742950" marR="0" rtl="0" algn="l">
              <a:spcBef>
                <a:spcPts val="360"/>
              </a:spcBef>
              <a:spcAft>
                <a:spcPts val="0"/>
              </a:spcAft>
              <a:buClr>
                <a:schemeClr val="dk1"/>
              </a:buClr>
              <a:buSzPts val="1800"/>
              <a:buFont typeface="Arial"/>
              <a:buChar char="–"/>
            </a:pPr>
            <a:r>
              <a:rPr b="1" i="0" lang="fr-FR" sz="1800" u="none" cap="none" strike="noStrike">
                <a:solidFill>
                  <a:schemeClr val="dk1"/>
                </a:solidFill>
                <a:latin typeface="Century Gothic"/>
                <a:ea typeface="Century Gothic"/>
                <a:cs typeface="Century Gothic"/>
                <a:sym typeface="Century Gothic"/>
              </a:rPr>
              <a:t>Strategy = GenerationType.IDENTITY</a:t>
            </a:r>
            <a:r>
              <a:rPr b="0" i="0" lang="fr-FR" sz="1800" u="none" cap="none" strike="noStrike">
                <a:solidFill>
                  <a:schemeClr val="dk1"/>
                </a:solidFill>
                <a:latin typeface="Century Gothic"/>
                <a:ea typeface="Century Gothic"/>
                <a:cs typeface="Century Gothic"/>
                <a:sym typeface="Century Gothic"/>
              </a:rPr>
              <a:t>. Hibernate s'appuie alors sur le mécanisme propre au SGBD pour la production de l'identifiant. </a:t>
            </a:r>
            <a:br>
              <a:rPr b="0" i="0" lang="fr-FR" sz="1800" u="none" cap="none" strike="noStrike">
                <a:solidFill>
                  <a:schemeClr val="dk1"/>
                </a:solidFill>
                <a:latin typeface="Century Gothic"/>
                <a:ea typeface="Century Gothic"/>
                <a:cs typeface="Century Gothic"/>
                <a:sym typeface="Century Gothic"/>
              </a:rPr>
            </a:br>
            <a:r>
              <a:rPr b="0" i="0" lang="fr-FR" sz="1800" u="none" cap="none" strike="noStrike">
                <a:solidFill>
                  <a:schemeClr val="dk1"/>
                </a:solidFill>
                <a:latin typeface="Century Gothic"/>
                <a:ea typeface="Century Gothic"/>
                <a:cs typeface="Century Gothic"/>
                <a:sym typeface="Century Gothic"/>
              </a:rPr>
              <a:t>Dans le cas de MySQL, c'est l'option AUTO-INCREMENT, dans le cas de Postgres ou Oracle, c’est une séquence.  </a:t>
            </a:r>
            <a:r>
              <a:rPr b="1" i="0" lang="fr-FR" sz="1800" u="none" cap="none" strike="noStrike">
                <a:solidFill>
                  <a:schemeClr val="dk1"/>
                </a:solidFill>
                <a:latin typeface="Century Gothic"/>
                <a:ea typeface="Century Gothic"/>
                <a:cs typeface="Century Gothic"/>
                <a:sym typeface="Century Gothic"/>
              </a:rPr>
              <a:t>On recommande l’IDENTITY. </a:t>
            </a:r>
            <a:endParaRPr/>
          </a:p>
          <a:p>
            <a:pPr indent="-171450" lvl="1" marL="74295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a:p>
            <a:pPr indent="-285750" lvl="1" marL="742950" marR="0" rtl="0" algn="l">
              <a:spcBef>
                <a:spcPts val="360"/>
              </a:spcBef>
              <a:spcAft>
                <a:spcPts val="0"/>
              </a:spcAft>
              <a:buClr>
                <a:schemeClr val="dk1"/>
              </a:buClr>
              <a:buSzPts val="1800"/>
              <a:buFont typeface="Arial"/>
              <a:buChar char="–"/>
            </a:pPr>
            <a:r>
              <a:rPr b="1" i="0" lang="fr-FR" sz="1800" u="none" cap="none" strike="noStrike">
                <a:solidFill>
                  <a:schemeClr val="dk1"/>
                </a:solidFill>
                <a:latin typeface="Century Gothic"/>
                <a:ea typeface="Century Gothic"/>
                <a:cs typeface="Century Gothic"/>
                <a:sym typeface="Century Gothic"/>
              </a:rPr>
              <a:t>Strategy = GenerationType.SEQUENCE</a:t>
            </a:r>
            <a:r>
              <a:rPr b="0" i="0" lang="fr-FR" sz="1800" u="none" cap="none" strike="noStrike">
                <a:solidFill>
                  <a:schemeClr val="dk1"/>
                </a:solidFill>
                <a:latin typeface="Century Gothic"/>
                <a:ea typeface="Century Gothic"/>
                <a:cs typeface="Century Gothic"/>
                <a:sym typeface="Century Gothic"/>
              </a:rPr>
              <a:t> = GenerationType.AUTO, mais c’est nous qui définissions les détails de la séquence.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2"/>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Exercice</a:t>
            </a:r>
            <a:endParaRPr/>
          </a:p>
        </p:txBody>
      </p:sp>
      <p:sp>
        <p:nvSpPr>
          <p:cNvPr id="383" name="Google Shape;383;p22"/>
          <p:cNvSpPr txBox="1"/>
          <p:nvPr>
            <p:ph idx="12" type="sldNum"/>
          </p:nvPr>
        </p:nvSpPr>
        <p:spPr>
          <a:xfrm>
            <a:off x="9624061" y="7303841"/>
            <a:ext cx="905226" cy="192360"/>
          </a:xfrm>
          <a:prstGeom prst="rect">
            <a:avLst/>
          </a:prstGeom>
          <a:noFill/>
          <a:ln>
            <a:noFill/>
          </a:ln>
        </p:spPr>
        <p:txBody>
          <a:bodyPr anchorCtr="0" anchor="t" bIns="0" lIns="0" spcFirstLastPara="1" rIns="0" wrap="square" tIns="0">
            <a:spAutoFit/>
          </a:bodyPr>
          <a:lstStyle/>
          <a:p>
            <a:pPr indent="0" lvl="0" marL="205882" rtl="0" algn="l">
              <a:lnSpc>
                <a:spcPct val="73602"/>
              </a:lnSpc>
              <a:spcBef>
                <a:spcPts val="0"/>
              </a:spcBef>
              <a:spcAft>
                <a:spcPts val="0"/>
              </a:spcAft>
              <a:buNone/>
            </a:pPr>
            <a:fld id="{00000000-1234-1234-1234-123412341234}" type="slidenum">
              <a:rPr lang="fr-FR" sz="1985">
                <a:solidFill>
                  <a:srgbClr val="000000"/>
                </a:solidFill>
              </a:rPr>
              <a:t>‹#›</a:t>
            </a:fld>
            <a:endParaRPr sz="1985">
              <a:solidFill>
                <a:srgbClr val="000000"/>
              </a:solidFill>
            </a:endParaRPr>
          </a:p>
        </p:txBody>
      </p:sp>
      <p:sp>
        <p:nvSpPr>
          <p:cNvPr id="384" name="Google Shape;384;p22"/>
          <p:cNvSpPr/>
          <p:nvPr/>
        </p:nvSpPr>
        <p:spPr>
          <a:xfrm>
            <a:off x="0" y="1283393"/>
            <a:ext cx="10418798" cy="5943330"/>
          </a:xfrm>
          <a:prstGeom prst="rect">
            <a:avLst/>
          </a:prstGeom>
          <a:noFill/>
          <a:ln>
            <a:noFill/>
          </a:ln>
        </p:spPr>
        <p:txBody>
          <a:bodyPr anchorCtr="0" anchor="t" bIns="50400" lIns="100825" spcFirstLastPara="1" rIns="100825" wrap="square" tIns="50400">
            <a:noAutofit/>
          </a:bodyPr>
          <a:lstStyle/>
          <a:p>
            <a:pPr indent="-342900" lvl="0" marL="342900" marR="0" rtl="0" algn="l">
              <a:spcBef>
                <a:spcPts val="0"/>
              </a:spcBef>
              <a:spcAft>
                <a:spcPts val="0"/>
              </a:spcAft>
              <a:buClr>
                <a:schemeClr val="dk1"/>
              </a:buClr>
              <a:buSzPts val="1800"/>
              <a:buFont typeface="Arial"/>
              <a:buNone/>
            </a:pPr>
            <a:r>
              <a:t/>
            </a:r>
            <a:endParaRPr sz="1800">
              <a:solidFill>
                <a:schemeClr val="dk1"/>
              </a:solidFill>
              <a:latin typeface="Century Gothic"/>
              <a:ea typeface="Century Gothic"/>
              <a:cs typeface="Century Gothic"/>
              <a:sym typeface="Century Gothic"/>
            </a:endParaRPr>
          </a:p>
          <a:p>
            <a:pPr indent="-342900" lvl="0" marL="342900" marR="0" rtl="0" algn="l">
              <a:spcBef>
                <a:spcPts val="360"/>
              </a:spcBef>
              <a:spcAft>
                <a:spcPts val="0"/>
              </a:spcAft>
              <a:buClr>
                <a:schemeClr val="dk1"/>
              </a:buClr>
              <a:buSzPts val="1800"/>
              <a:buFont typeface="Arial"/>
              <a:buNone/>
            </a:pPr>
            <a:r>
              <a:rPr lang="fr-FR" sz="1800">
                <a:solidFill>
                  <a:schemeClr val="dk1"/>
                </a:solidFill>
                <a:latin typeface="Century Gothic"/>
                <a:ea typeface="Century Gothic"/>
                <a:cs typeface="Century Gothic"/>
                <a:sym typeface="Century Gothic"/>
              </a:rPr>
              <a:t>1- </a:t>
            </a:r>
            <a:endParaRPr/>
          </a:p>
          <a:p>
            <a:pPr indent="-285750" lvl="1" marL="742950" marR="0" rtl="0" algn="l">
              <a:spcBef>
                <a:spcPts val="320"/>
              </a:spcBef>
              <a:spcAft>
                <a:spcPts val="0"/>
              </a:spcAft>
              <a:buClr>
                <a:srgbClr val="646464"/>
              </a:buClr>
              <a:buSzPts val="1600"/>
              <a:buFont typeface="Arial"/>
              <a:buNone/>
            </a:pPr>
            <a:r>
              <a:rPr b="1" i="0" lang="fr-FR" sz="1600" u="none" cap="none" strike="noStrike">
                <a:solidFill>
                  <a:srgbClr val="646464"/>
                </a:solidFill>
                <a:latin typeface="Consolas"/>
                <a:ea typeface="Consolas"/>
                <a:cs typeface="Consolas"/>
                <a:sym typeface="Consolas"/>
              </a:rPr>
              <a:t>@Id</a:t>
            </a:r>
            <a:endParaRPr/>
          </a:p>
          <a:p>
            <a:pPr indent="-285750" lvl="1" marL="742950" marR="0" rtl="0" algn="l">
              <a:spcBef>
                <a:spcPts val="320"/>
              </a:spcBef>
              <a:spcAft>
                <a:spcPts val="0"/>
              </a:spcAft>
              <a:buClr>
                <a:srgbClr val="646464"/>
              </a:buClr>
              <a:buSzPts val="1600"/>
              <a:buFont typeface="Arial"/>
              <a:buNone/>
            </a:pPr>
            <a:r>
              <a:rPr b="1" i="0" lang="fr-FR" sz="1600" u="none" cap="none" strike="noStrike">
                <a:solidFill>
                  <a:srgbClr val="646464"/>
                </a:solidFill>
                <a:latin typeface="Consolas"/>
                <a:ea typeface="Consolas"/>
                <a:cs typeface="Consolas"/>
                <a:sym typeface="Consolas"/>
              </a:rPr>
              <a:t>@GeneratedValue</a:t>
            </a:r>
            <a:r>
              <a:rPr b="1" i="0" lang="fr-FR" sz="1600" u="none" cap="none" strike="noStrike">
                <a:solidFill>
                  <a:srgbClr val="000000"/>
                </a:solidFill>
                <a:latin typeface="Consolas"/>
                <a:ea typeface="Consolas"/>
                <a:cs typeface="Consolas"/>
                <a:sym typeface="Consolas"/>
              </a:rPr>
              <a:t> (strategy = GenerationType.</a:t>
            </a:r>
            <a:r>
              <a:rPr b="1" i="1" lang="fr-FR" sz="1600" u="none" cap="none" strike="noStrike">
                <a:solidFill>
                  <a:srgbClr val="0000C0"/>
                </a:solidFill>
                <a:latin typeface="Consolas"/>
                <a:ea typeface="Consolas"/>
                <a:cs typeface="Consolas"/>
                <a:sym typeface="Consolas"/>
              </a:rPr>
              <a:t>IDENTITY</a:t>
            </a:r>
            <a:r>
              <a:rPr b="1" i="1" lang="fr-FR" sz="1600" u="none" cap="none" strike="noStrike">
                <a:solidFill>
                  <a:srgbClr val="000000"/>
                </a:solidFill>
                <a:latin typeface="Consolas"/>
                <a:ea typeface="Consolas"/>
                <a:cs typeface="Consolas"/>
                <a:sym typeface="Consolas"/>
              </a:rPr>
              <a:t>)</a:t>
            </a:r>
            <a:endParaRPr/>
          </a:p>
          <a:p>
            <a:pPr indent="-285750" lvl="1" marL="742950" marR="0" rtl="0" algn="l">
              <a:spcBef>
                <a:spcPts val="320"/>
              </a:spcBef>
              <a:spcAft>
                <a:spcPts val="0"/>
              </a:spcAft>
              <a:buClr>
                <a:srgbClr val="646464"/>
              </a:buClr>
              <a:buSzPts val="1600"/>
              <a:buFont typeface="Arial"/>
              <a:buNone/>
            </a:pPr>
            <a:r>
              <a:rPr b="1" i="0" lang="fr-FR" sz="1600" u="none" cap="none" strike="noStrike">
                <a:solidFill>
                  <a:srgbClr val="646464"/>
                </a:solidFill>
                <a:latin typeface="Consolas"/>
                <a:ea typeface="Consolas"/>
                <a:cs typeface="Consolas"/>
                <a:sym typeface="Consolas"/>
              </a:rPr>
              <a:t>@Column</a:t>
            </a:r>
            <a:r>
              <a:rPr b="1" i="0" lang="fr-FR" sz="1600" u="none" cap="none" strike="noStrike">
                <a:solidFill>
                  <a:srgbClr val="000000"/>
                </a:solidFill>
                <a:latin typeface="Consolas"/>
                <a:ea typeface="Consolas"/>
                <a:cs typeface="Consolas"/>
                <a:sym typeface="Consolas"/>
              </a:rPr>
              <a:t>(name=</a:t>
            </a:r>
            <a:r>
              <a:rPr b="1" i="0" lang="fr-FR" sz="1600" u="none" cap="none" strike="noStrike">
                <a:solidFill>
                  <a:srgbClr val="2A00FF"/>
                </a:solidFill>
                <a:latin typeface="Consolas"/>
                <a:ea typeface="Consolas"/>
                <a:cs typeface="Consolas"/>
                <a:sym typeface="Consolas"/>
              </a:rPr>
              <a:t>"idPiste"</a:t>
            </a:r>
            <a:r>
              <a:rPr b="1" i="0" lang="fr-FR" sz="1600" u="none" cap="none" strike="noStrike">
                <a:solidFill>
                  <a:srgbClr val="000000"/>
                </a:solidFill>
                <a:latin typeface="Consolas"/>
                <a:ea typeface="Consolas"/>
                <a:cs typeface="Consolas"/>
                <a:sym typeface="Consolas"/>
              </a:rPr>
              <a:t>)</a:t>
            </a:r>
            <a:endParaRPr/>
          </a:p>
          <a:p>
            <a:pPr indent="-285750" lvl="1" marL="742950" marR="0" rtl="0" algn="l">
              <a:spcBef>
                <a:spcPts val="320"/>
              </a:spcBef>
              <a:spcAft>
                <a:spcPts val="0"/>
              </a:spcAft>
              <a:buClr>
                <a:srgbClr val="7F0055"/>
              </a:buClr>
              <a:buSzPts val="1600"/>
              <a:buFont typeface="Arial"/>
              <a:buNone/>
            </a:pPr>
            <a:r>
              <a:rPr b="0" i="0" lang="fr-FR" sz="1600" u="none" cap="none" strike="noStrike">
                <a:solidFill>
                  <a:srgbClr val="7F0055"/>
                </a:solidFill>
                <a:latin typeface="Consolas"/>
                <a:ea typeface="Consolas"/>
                <a:cs typeface="Consolas"/>
                <a:sym typeface="Consolas"/>
              </a:rPr>
              <a:t>private</a:t>
            </a:r>
            <a:r>
              <a:rPr b="0" i="0" lang="fr-FR" sz="1600" u="none" cap="none" strike="noStrike">
                <a:solidFill>
                  <a:srgbClr val="000000"/>
                </a:solidFill>
                <a:latin typeface="Consolas"/>
                <a:ea typeface="Consolas"/>
                <a:cs typeface="Consolas"/>
                <a:sym typeface="Consolas"/>
              </a:rPr>
              <a:t> Long </a:t>
            </a:r>
            <a:r>
              <a:rPr b="0" i="0" lang="fr-FR" sz="1600" u="none" cap="none" strike="noStrike">
                <a:solidFill>
                  <a:srgbClr val="0000C0"/>
                </a:solidFill>
                <a:latin typeface="Consolas"/>
                <a:ea typeface="Consolas"/>
                <a:cs typeface="Consolas"/>
                <a:sym typeface="Consolas"/>
              </a:rPr>
              <a:t>id</a:t>
            </a:r>
            <a:r>
              <a:rPr b="1" i="0" lang="fr-FR" sz="1600" u="none" cap="none" strike="noStrike">
                <a:solidFill>
                  <a:srgbClr val="2A00FF"/>
                </a:solidFill>
                <a:latin typeface="Consolas"/>
                <a:ea typeface="Consolas"/>
                <a:cs typeface="Consolas"/>
                <a:sym typeface="Consolas"/>
              </a:rPr>
              <a:t>Piste</a:t>
            </a:r>
            <a:r>
              <a:rPr b="0" i="0" lang="fr-FR" sz="1600" u="none" cap="none" strike="noStrike">
                <a:solidFill>
                  <a:srgbClr val="000000"/>
                </a:solidFill>
                <a:latin typeface="Consolas"/>
                <a:ea typeface="Consolas"/>
                <a:cs typeface="Consolas"/>
                <a:sym typeface="Consolas"/>
              </a:rPr>
              <a:t>; </a:t>
            </a:r>
            <a:r>
              <a:rPr b="0" i="0" lang="fr-FR" sz="1600" u="none" cap="none" strike="noStrike">
                <a:solidFill>
                  <a:srgbClr val="3F7F5F"/>
                </a:solidFill>
                <a:latin typeface="Consolas"/>
                <a:ea typeface="Consolas"/>
                <a:cs typeface="Consolas"/>
                <a:sym typeface="Consolas"/>
              </a:rPr>
              <a:t>// Clé primaire</a:t>
            </a:r>
            <a:endParaRPr b="0" i="0" sz="1600" u="none" cap="none" strike="noStrike">
              <a:solidFill>
                <a:schemeClr val="dk1"/>
              </a:solidFill>
              <a:latin typeface="Consolas"/>
              <a:ea typeface="Consolas"/>
              <a:cs typeface="Consolas"/>
              <a:sym typeface="Consolas"/>
            </a:endParaRPr>
          </a:p>
          <a:p>
            <a:pPr indent="-342900" lvl="0" marL="342900" marR="0" rtl="0" algn="l">
              <a:spcBef>
                <a:spcPts val="400"/>
              </a:spcBef>
              <a:spcAft>
                <a:spcPts val="0"/>
              </a:spcAft>
              <a:buClr>
                <a:schemeClr val="dk1"/>
              </a:buClr>
              <a:buSzPts val="2000"/>
              <a:buFont typeface="Arial"/>
              <a:buNone/>
            </a:pPr>
            <a:r>
              <a:t/>
            </a:r>
            <a:endParaRPr b="1" sz="2000">
              <a:solidFill>
                <a:srgbClr val="3F7F5F"/>
              </a:solidFill>
              <a:latin typeface="Consolas"/>
              <a:ea typeface="Consolas"/>
              <a:cs typeface="Consolas"/>
              <a:sym typeface="Consolas"/>
            </a:endParaRPr>
          </a:p>
          <a:p>
            <a:pPr indent="-285750" lvl="1" marL="742950" marR="0" rtl="0" algn="l">
              <a:spcBef>
                <a:spcPts val="320"/>
              </a:spcBef>
              <a:spcAft>
                <a:spcPts val="0"/>
              </a:spcAft>
              <a:buClr>
                <a:srgbClr val="646464"/>
              </a:buClr>
              <a:buSzPts val="1600"/>
              <a:buFont typeface="Arial"/>
              <a:buNone/>
            </a:pPr>
            <a:r>
              <a:rPr b="1" i="0" lang="fr-FR" sz="1600" u="none" cap="none" strike="noStrike">
                <a:solidFill>
                  <a:srgbClr val="646464"/>
                </a:solidFill>
                <a:latin typeface="Consolas"/>
                <a:ea typeface="Consolas"/>
                <a:cs typeface="Consolas"/>
                <a:sym typeface="Consolas"/>
              </a:rPr>
              <a:t>@Id</a:t>
            </a:r>
            <a:endParaRPr/>
          </a:p>
          <a:p>
            <a:pPr indent="-285750" lvl="1" marL="742950" marR="0" rtl="0" algn="l">
              <a:spcBef>
                <a:spcPts val="320"/>
              </a:spcBef>
              <a:spcAft>
                <a:spcPts val="0"/>
              </a:spcAft>
              <a:buClr>
                <a:srgbClr val="646464"/>
              </a:buClr>
              <a:buSzPts val="1600"/>
              <a:buFont typeface="Arial"/>
              <a:buNone/>
            </a:pPr>
            <a:r>
              <a:rPr b="1" i="0" lang="fr-FR" sz="1600" u="none" cap="none" strike="noStrike">
                <a:solidFill>
                  <a:srgbClr val="646464"/>
                </a:solidFill>
                <a:latin typeface="Consolas"/>
                <a:ea typeface="Consolas"/>
                <a:cs typeface="Consolas"/>
                <a:sym typeface="Consolas"/>
              </a:rPr>
              <a:t>@Column</a:t>
            </a:r>
            <a:r>
              <a:rPr b="1" i="0" lang="fr-FR" sz="1600" u="none" cap="none" strike="noStrike">
                <a:solidFill>
                  <a:srgbClr val="000000"/>
                </a:solidFill>
                <a:latin typeface="Consolas"/>
                <a:ea typeface="Consolas"/>
                <a:cs typeface="Consolas"/>
                <a:sym typeface="Consolas"/>
              </a:rPr>
              <a:t>(name=</a:t>
            </a:r>
            <a:r>
              <a:rPr b="1" i="0" lang="fr-FR" sz="1600" u="none" cap="none" strike="noStrike">
                <a:solidFill>
                  <a:srgbClr val="2A00FF"/>
                </a:solidFill>
                <a:latin typeface="Consolas"/>
                <a:ea typeface="Consolas"/>
                <a:cs typeface="Consolas"/>
                <a:sym typeface="Consolas"/>
              </a:rPr>
              <a:t>"idPiste"</a:t>
            </a:r>
            <a:r>
              <a:rPr b="1" i="0" lang="fr-FR" sz="1600" u="none" cap="none" strike="noStrike">
                <a:solidFill>
                  <a:srgbClr val="000000"/>
                </a:solidFill>
                <a:latin typeface="Consolas"/>
                <a:ea typeface="Consolas"/>
                <a:cs typeface="Consolas"/>
                <a:sym typeface="Consolas"/>
              </a:rPr>
              <a:t>)</a:t>
            </a:r>
            <a:endParaRPr/>
          </a:p>
          <a:p>
            <a:pPr indent="-285750" lvl="1" marL="742950" marR="0" rtl="0" algn="l">
              <a:spcBef>
                <a:spcPts val="320"/>
              </a:spcBef>
              <a:spcAft>
                <a:spcPts val="0"/>
              </a:spcAft>
              <a:buClr>
                <a:srgbClr val="7F0055"/>
              </a:buClr>
              <a:buSzPts val="1600"/>
              <a:buFont typeface="Arial"/>
              <a:buNone/>
            </a:pPr>
            <a:r>
              <a:rPr b="0" i="0" lang="fr-FR" sz="1600" u="none" cap="none" strike="noStrike">
                <a:solidFill>
                  <a:srgbClr val="7F0055"/>
                </a:solidFill>
                <a:latin typeface="Consolas"/>
                <a:ea typeface="Consolas"/>
                <a:cs typeface="Consolas"/>
                <a:sym typeface="Consolas"/>
              </a:rPr>
              <a:t>private</a:t>
            </a:r>
            <a:r>
              <a:rPr b="0" i="0" lang="fr-FR" sz="1600" u="none" cap="none" strike="noStrike">
                <a:solidFill>
                  <a:srgbClr val="000000"/>
                </a:solidFill>
                <a:latin typeface="Consolas"/>
                <a:ea typeface="Consolas"/>
                <a:cs typeface="Consolas"/>
                <a:sym typeface="Consolas"/>
              </a:rPr>
              <a:t> Long </a:t>
            </a:r>
            <a:r>
              <a:rPr b="0" i="0" lang="fr-FR" sz="1600" u="none" cap="none" strike="noStrike">
                <a:solidFill>
                  <a:srgbClr val="0000C0"/>
                </a:solidFill>
                <a:latin typeface="Consolas"/>
                <a:ea typeface="Consolas"/>
                <a:cs typeface="Consolas"/>
                <a:sym typeface="Consolas"/>
              </a:rPr>
              <a:t>id</a:t>
            </a:r>
            <a:r>
              <a:rPr b="1" i="0" lang="fr-FR" sz="1600" u="none" cap="none" strike="noStrike">
                <a:solidFill>
                  <a:srgbClr val="2A00FF"/>
                </a:solidFill>
                <a:latin typeface="Consolas"/>
                <a:ea typeface="Consolas"/>
                <a:cs typeface="Consolas"/>
                <a:sym typeface="Consolas"/>
              </a:rPr>
              <a:t>Piste</a:t>
            </a:r>
            <a:r>
              <a:rPr b="0" i="0" lang="fr-FR" sz="1600" u="none" cap="none" strike="noStrike">
                <a:solidFill>
                  <a:srgbClr val="000000"/>
                </a:solidFill>
                <a:latin typeface="Consolas"/>
                <a:ea typeface="Consolas"/>
                <a:cs typeface="Consolas"/>
                <a:sym typeface="Consolas"/>
              </a:rPr>
              <a:t>; </a:t>
            </a:r>
            <a:r>
              <a:rPr b="0" i="0" lang="fr-FR" sz="1600" u="none" cap="none" strike="noStrike">
                <a:solidFill>
                  <a:srgbClr val="3F7F5F"/>
                </a:solidFill>
                <a:latin typeface="Consolas"/>
                <a:ea typeface="Consolas"/>
                <a:cs typeface="Consolas"/>
                <a:sym typeface="Consolas"/>
              </a:rPr>
              <a:t>// Clé primaire</a:t>
            </a:r>
            <a:endParaRPr b="0" i="0" sz="1600" u="none" cap="none" strike="noStrike">
              <a:solidFill>
                <a:schemeClr val="dk1"/>
              </a:solidFill>
              <a:latin typeface="Consolas"/>
              <a:ea typeface="Consolas"/>
              <a:cs typeface="Consolas"/>
              <a:sym typeface="Consolas"/>
            </a:endParaRPr>
          </a:p>
          <a:p>
            <a:pPr indent="-342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342900" lvl="0" marL="342900" marR="0" rtl="0" algn="l">
              <a:spcBef>
                <a:spcPts val="400"/>
              </a:spcBef>
              <a:spcAft>
                <a:spcPts val="0"/>
              </a:spcAft>
              <a:buClr>
                <a:schemeClr val="dk1"/>
              </a:buClr>
              <a:buSzPts val="2000"/>
              <a:buFont typeface="Arial"/>
              <a:buChar char="•"/>
            </a:pPr>
            <a:r>
              <a:rPr lang="fr-FR" sz="2000">
                <a:solidFill>
                  <a:schemeClr val="dk1"/>
                </a:solidFill>
                <a:latin typeface="Century Gothic"/>
                <a:ea typeface="Century Gothic"/>
                <a:cs typeface="Century Gothic"/>
                <a:sym typeface="Century Gothic"/>
              </a:rPr>
              <a:t>Comment le champ idPiste de la table Piste sera alimenté dans chacun des deux cas</a:t>
            </a:r>
            <a:r>
              <a:rPr lang="fr-FR" sz="2000">
                <a:solidFill>
                  <a:schemeClr val="dk1"/>
                </a:solidFill>
                <a:latin typeface="Cambria"/>
                <a:ea typeface="Cambria"/>
                <a:cs typeface="Cambria"/>
                <a:sym typeface="Cambria"/>
              </a:rPr>
              <a:t>? </a:t>
            </a:r>
            <a:endParaRPr/>
          </a:p>
          <a:p>
            <a:pPr indent="0" lvl="0" marL="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342900" lvl="0" marL="342900" marR="0" rtl="0" algn="l">
              <a:spcBef>
                <a:spcPts val="400"/>
              </a:spcBef>
              <a:spcAft>
                <a:spcPts val="0"/>
              </a:spcAft>
              <a:buClr>
                <a:schemeClr val="dk1"/>
              </a:buClr>
              <a:buSzPts val="2000"/>
              <a:buFont typeface="Arial"/>
              <a:buNone/>
            </a:pPr>
            <a:r>
              <a:rPr lang="fr-FR" sz="2000">
                <a:solidFill>
                  <a:schemeClr val="dk1"/>
                </a:solidFill>
                <a:latin typeface="Century Gothic"/>
                <a:ea typeface="Century Gothic"/>
                <a:cs typeface="Century Gothic"/>
                <a:sym typeface="Century Gothic"/>
              </a:rPr>
              <a:t>2- 	Exécuter la requête SQL : </a:t>
            </a:r>
            <a:r>
              <a:rPr b="1" lang="fr-FR" sz="2000">
                <a:solidFill>
                  <a:schemeClr val="dk1"/>
                </a:solidFill>
                <a:latin typeface="Century Gothic"/>
                <a:ea typeface="Century Gothic"/>
                <a:cs typeface="Century Gothic"/>
                <a:sym typeface="Century Gothic"/>
              </a:rPr>
              <a:t>show table status; </a:t>
            </a:r>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215900" lvl="0" marL="342900" marR="0" rtl="0" algn="l">
              <a:spcBef>
                <a:spcPts val="400"/>
              </a:spcBef>
              <a:spcAft>
                <a:spcPts val="0"/>
              </a:spcAft>
              <a:buClr>
                <a:schemeClr val="dk1"/>
              </a:buClr>
              <a:buSzPts val="2000"/>
              <a:buFont typeface="Arial"/>
              <a:buNone/>
            </a:pPr>
            <a:r>
              <a:t/>
            </a:r>
            <a:endParaRPr b="1" sz="2000">
              <a:solidFill>
                <a:schemeClr val="dk1"/>
              </a:solidFill>
              <a:latin typeface="Century Gothic"/>
              <a:ea typeface="Century Gothic"/>
              <a:cs typeface="Century Gothic"/>
              <a:sym typeface="Century Gothic"/>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3"/>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ANNOTATIONS</a:t>
            </a:r>
            <a:endParaRPr/>
          </a:p>
        </p:txBody>
      </p:sp>
      <p:sp>
        <p:nvSpPr>
          <p:cNvPr id="391" name="Google Shape;391;p23"/>
          <p:cNvSpPr txBox="1"/>
          <p:nvPr>
            <p:ph idx="12" type="sldNum"/>
          </p:nvPr>
        </p:nvSpPr>
        <p:spPr>
          <a:xfrm>
            <a:off x="9624061" y="7303841"/>
            <a:ext cx="905226" cy="192360"/>
          </a:xfrm>
          <a:prstGeom prst="rect">
            <a:avLst/>
          </a:prstGeom>
          <a:noFill/>
          <a:ln>
            <a:noFill/>
          </a:ln>
        </p:spPr>
        <p:txBody>
          <a:bodyPr anchorCtr="0" anchor="t" bIns="0" lIns="0" spcFirstLastPara="1" rIns="0" wrap="square" tIns="0">
            <a:spAutoFit/>
          </a:bodyPr>
          <a:lstStyle/>
          <a:p>
            <a:pPr indent="0" lvl="0" marL="205882" rtl="0" algn="l">
              <a:lnSpc>
                <a:spcPct val="73602"/>
              </a:lnSpc>
              <a:spcBef>
                <a:spcPts val="0"/>
              </a:spcBef>
              <a:spcAft>
                <a:spcPts val="0"/>
              </a:spcAft>
              <a:buNone/>
            </a:pPr>
            <a:fld id="{00000000-1234-1234-1234-123412341234}" type="slidenum">
              <a:rPr lang="fr-FR" sz="1985">
                <a:solidFill>
                  <a:srgbClr val="000000"/>
                </a:solidFill>
              </a:rPr>
              <a:t>‹#›</a:t>
            </a:fld>
            <a:endParaRPr sz="1985">
              <a:solidFill>
                <a:srgbClr val="000000"/>
              </a:solidFill>
            </a:endParaRPr>
          </a:p>
        </p:txBody>
      </p:sp>
      <p:sp>
        <p:nvSpPr>
          <p:cNvPr id="392" name="Google Shape;392;p23"/>
          <p:cNvSpPr/>
          <p:nvPr/>
        </p:nvSpPr>
        <p:spPr>
          <a:xfrm>
            <a:off x="304800" y="1283393"/>
            <a:ext cx="10083800" cy="5943330"/>
          </a:xfrm>
          <a:prstGeom prst="rect">
            <a:avLst/>
          </a:prstGeom>
          <a:noFill/>
          <a:ln>
            <a:noFill/>
          </a:ln>
        </p:spPr>
        <p:txBody>
          <a:bodyPr anchorCtr="0" anchor="t" bIns="50400" lIns="100825" spcFirstLastPara="1" rIns="100825" wrap="square" tIns="50400">
            <a:normAutofit/>
          </a:bodyPr>
          <a:lstStyle/>
          <a:p>
            <a:pPr indent="-342900" lvl="0" marL="342900" marR="0" rtl="0" algn="l">
              <a:spcBef>
                <a:spcPts val="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342900" lvl="0" marL="342900" marR="0" rtl="0" algn="l">
              <a:spcBef>
                <a:spcPts val="440"/>
              </a:spcBef>
              <a:spcAft>
                <a:spcPts val="0"/>
              </a:spcAft>
              <a:buClr>
                <a:schemeClr val="dk1"/>
              </a:buClr>
              <a:buSzPts val="2200"/>
              <a:buFont typeface="Arial"/>
              <a:buChar char="•"/>
            </a:pPr>
            <a:r>
              <a:rPr b="1" lang="fr-FR" sz="2200">
                <a:solidFill>
                  <a:schemeClr val="dk1"/>
                </a:solidFill>
                <a:latin typeface="Century Gothic"/>
                <a:ea typeface="Century Gothic"/>
                <a:cs typeface="Century Gothic"/>
                <a:sym typeface="Century Gothic"/>
              </a:rPr>
              <a:t>@Column</a:t>
            </a:r>
            <a:r>
              <a:rPr lang="fr-FR" sz="2200">
                <a:solidFill>
                  <a:schemeClr val="dk1"/>
                </a:solidFill>
                <a:latin typeface="Century Gothic"/>
                <a:ea typeface="Century Gothic"/>
                <a:cs typeface="Century Gothic"/>
                <a:sym typeface="Century Gothic"/>
              </a:rPr>
              <a:t> est une annotation utile pour indiquer le nom de la colonne dans la table, quand cette dernière est différente du nom de la propriété en java. Les principaux attributs pour </a:t>
            </a:r>
            <a:r>
              <a:rPr b="1" lang="fr-FR" sz="2200">
                <a:solidFill>
                  <a:schemeClr val="dk1"/>
                </a:solidFill>
                <a:latin typeface="Century Gothic"/>
                <a:ea typeface="Century Gothic"/>
                <a:cs typeface="Century Gothic"/>
                <a:sym typeface="Century Gothic"/>
              </a:rPr>
              <a:t>@Column</a:t>
            </a:r>
            <a:r>
              <a:rPr lang="fr-FR" sz="2200">
                <a:solidFill>
                  <a:schemeClr val="dk1"/>
                </a:solidFill>
                <a:latin typeface="Century Gothic"/>
                <a:ea typeface="Century Gothic"/>
                <a:cs typeface="Century Gothic"/>
                <a:sym typeface="Century Gothic"/>
              </a:rPr>
              <a:t>.</a:t>
            </a:r>
            <a:endParaRPr/>
          </a:p>
          <a:p>
            <a:pPr indent="-285750" lvl="1" marL="742950" marR="0" rtl="0" algn="l">
              <a:spcBef>
                <a:spcPts val="440"/>
              </a:spcBef>
              <a:spcAft>
                <a:spcPts val="0"/>
              </a:spcAft>
              <a:buClr>
                <a:schemeClr val="dk1"/>
              </a:buClr>
              <a:buSzPts val="2200"/>
              <a:buFont typeface="Arial"/>
              <a:buChar char="–"/>
            </a:pPr>
            <a:r>
              <a:rPr b="1" i="0" lang="fr-FR" sz="2200" u="none" cap="none" strike="noStrike">
                <a:solidFill>
                  <a:schemeClr val="dk1"/>
                </a:solidFill>
                <a:latin typeface="Century Gothic"/>
                <a:ea typeface="Century Gothic"/>
                <a:cs typeface="Century Gothic"/>
                <a:sym typeface="Century Gothic"/>
              </a:rPr>
              <a:t>name</a:t>
            </a:r>
            <a:r>
              <a:rPr b="0" i="0" lang="fr-FR" sz="2200" u="none" cap="none" strike="noStrike">
                <a:solidFill>
                  <a:schemeClr val="dk1"/>
                </a:solidFill>
                <a:latin typeface="Century Gothic"/>
                <a:ea typeface="Century Gothic"/>
                <a:cs typeface="Century Gothic"/>
                <a:sym typeface="Century Gothic"/>
              </a:rPr>
              <a:t> indique le nom de la colonne dans la table;</a:t>
            </a:r>
            <a:endParaRPr/>
          </a:p>
          <a:p>
            <a:pPr indent="-285750" lvl="1" marL="742950" marR="0" rtl="0" algn="l">
              <a:spcBef>
                <a:spcPts val="440"/>
              </a:spcBef>
              <a:spcAft>
                <a:spcPts val="0"/>
              </a:spcAft>
              <a:buClr>
                <a:schemeClr val="dk1"/>
              </a:buClr>
              <a:buSzPts val="2200"/>
              <a:buFont typeface="Arial"/>
              <a:buChar char="–"/>
            </a:pPr>
            <a:r>
              <a:rPr b="1" i="0" lang="fr-FR" sz="2200" u="none" cap="none" strike="noStrike">
                <a:solidFill>
                  <a:schemeClr val="dk1"/>
                </a:solidFill>
                <a:latin typeface="Century Gothic"/>
                <a:ea typeface="Century Gothic"/>
                <a:cs typeface="Century Gothic"/>
                <a:sym typeface="Century Gothic"/>
              </a:rPr>
              <a:t>length</a:t>
            </a:r>
            <a:r>
              <a:rPr b="0" i="0" lang="fr-FR" sz="2200" u="none" cap="none" strike="noStrike">
                <a:solidFill>
                  <a:schemeClr val="dk1"/>
                </a:solidFill>
                <a:latin typeface="Century Gothic"/>
                <a:ea typeface="Century Gothic"/>
                <a:cs typeface="Century Gothic"/>
                <a:sym typeface="Century Gothic"/>
              </a:rPr>
              <a:t> indique la taille maximale de la valeur de la propriété;</a:t>
            </a:r>
            <a:endParaRPr/>
          </a:p>
          <a:p>
            <a:pPr indent="-285750" lvl="1" marL="742950" marR="0" rtl="0" algn="l">
              <a:spcBef>
                <a:spcPts val="440"/>
              </a:spcBef>
              <a:spcAft>
                <a:spcPts val="0"/>
              </a:spcAft>
              <a:buClr>
                <a:schemeClr val="dk1"/>
              </a:buClr>
              <a:buSzPts val="2200"/>
              <a:buFont typeface="Arial"/>
              <a:buChar char="–"/>
            </a:pPr>
            <a:r>
              <a:rPr b="1" i="0" lang="fr-FR" sz="2200" u="none" cap="none" strike="noStrike">
                <a:solidFill>
                  <a:schemeClr val="dk1"/>
                </a:solidFill>
                <a:latin typeface="Century Gothic"/>
                <a:ea typeface="Century Gothic"/>
                <a:cs typeface="Century Gothic"/>
                <a:sym typeface="Century Gothic"/>
              </a:rPr>
              <a:t>nullable</a:t>
            </a:r>
            <a:r>
              <a:rPr b="0" i="0" lang="fr-FR" sz="2200" u="none" cap="none" strike="noStrike">
                <a:solidFill>
                  <a:schemeClr val="dk1"/>
                </a:solidFill>
                <a:latin typeface="Century Gothic"/>
                <a:ea typeface="Century Gothic"/>
                <a:cs typeface="Century Gothic"/>
                <a:sym typeface="Century Gothic"/>
              </a:rPr>
              <a:t> (avec les valeurs false ou true) indique si la colonne accepte ou non des valeurs à NULL;</a:t>
            </a:r>
            <a:endParaRPr/>
          </a:p>
          <a:p>
            <a:pPr indent="-285750" lvl="1" marL="742950" marR="0" rtl="0" algn="l">
              <a:spcBef>
                <a:spcPts val="440"/>
              </a:spcBef>
              <a:spcAft>
                <a:spcPts val="0"/>
              </a:spcAft>
              <a:buClr>
                <a:schemeClr val="dk1"/>
              </a:buClr>
              <a:buSzPts val="2200"/>
              <a:buFont typeface="Arial"/>
              <a:buChar char="–"/>
            </a:pPr>
            <a:r>
              <a:rPr b="1" i="0" lang="fr-FR" sz="2200" u="none" cap="none" strike="noStrike">
                <a:solidFill>
                  <a:schemeClr val="dk1"/>
                </a:solidFill>
                <a:latin typeface="Century Gothic"/>
                <a:ea typeface="Century Gothic"/>
                <a:cs typeface="Century Gothic"/>
                <a:sym typeface="Century Gothic"/>
              </a:rPr>
              <a:t>unique</a:t>
            </a:r>
            <a:r>
              <a:rPr b="0" i="0" lang="fr-FR" sz="2200" u="none" cap="none" strike="noStrike">
                <a:solidFill>
                  <a:schemeClr val="dk1"/>
                </a:solidFill>
                <a:latin typeface="Century Gothic"/>
                <a:ea typeface="Century Gothic"/>
                <a:cs typeface="Century Gothic"/>
                <a:sym typeface="Century Gothic"/>
              </a:rPr>
              <a:t> indique que la valeur de la colonne est unique.</a:t>
            </a:r>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342900" lvl="0" marL="342900" marR="0" rtl="0" algn="l">
              <a:spcBef>
                <a:spcPts val="440"/>
              </a:spcBef>
              <a:spcAft>
                <a:spcPts val="0"/>
              </a:spcAft>
              <a:buClr>
                <a:schemeClr val="dk1"/>
              </a:buClr>
              <a:buSzPts val="2200"/>
              <a:buFont typeface="Arial"/>
              <a:buChar char="•"/>
            </a:pPr>
            <a:r>
              <a:rPr b="1" lang="fr-FR" sz="2200">
                <a:solidFill>
                  <a:schemeClr val="dk1"/>
                </a:solidFill>
                <a:latin typeface="Century Gothic"/>
                <a:ea typeface="Century Gothic"/>
                <a:cs typeface="Century Gothic"/>
                <a:sym typeface="Century Gothic"/>
              </a:rPr>
              <a:t>@Transient</a:t>
            </a:r>
            <a:endParaRPr b="1" sz="2200">
              <a:solidFill>
                <a:schemeClr val="dk1"/>
              </a:solidFill>
              <a:latin typeface="Century Gothic"/>
              <a:ea typeface="Century Gothic"/>
              <a:cs typeface="Century Gothic"/>
              <a:sym typeface="Century Gothic"/>
            </a:endParaRPr>
          </a:p>
          <a:p>
            <a:pPr indent="-285750" lvl="1" marL="742950" marR="0" rtl="0" algn="l">
              <a:spcBef>
                <a:spcPts val="44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Facultatif, sur un attribut</a:t>
            </a:r>
            <a:endParaRPr/>
          </a:p>
          <a:p>
            <a:pPr indent="-285750" lvl="1" marL="742950" marR="0" rtl="0" algn="l">
              <a:spcBef>
                <a:spcPts val="44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Indique que l'attribut ne sera pas mappé (et donc non persisté) dans la table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4"/>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ANNOTATIONS</a:t>
            </a:r>
            <a:endParaRPr/>
          </a:p>
        </p:txBody>
      </p:sp>
      <p:sp>
        <p:nvSpPr>
          <p:cNvPr id="399" name="Google Shape;399;p24"/>
          <p:cNvSpPr txBox="1"/>
          <p:nvPr>
            <p:ph idx="12" type="sldNum"/>
          </p:nvPr>
        </p:nvSpPr>
        <p:spPr>
          <a:xfrm>
            <a:off x="9624061" y="7303841"/>
            <a:ext cx="905226" cy="192360"/>
          </a:xfrm>
          <a:prstGeom prst="rect">
            <a:avLst/>
          </a:prstGeom>
          <a:noFill/>
          <a:ln>
            <a:noFill/>
          </a:ln>
        </p:spPr>
        <p:txBody>
          <a:bodyPr anchorCtr="0" anchor="t" bIns="0" lIns="0" spcFirstLastPara="1" rIns="0" wrap="square" tIns="0">
            <a:spAutoFit/>
          </a:bodyPr>
          <a:lstStyle/>
          <a:p>
            <a:pPr indent="0" lvl="0" marL="205882" rtl="0" algn="l">
              <a:lnSpc>
                <a:spcPct val="73602"/>
              </a:lnSpc>
              <a:spcBef>
                <a:spcPts val="0"/>
              </a:spcBef>
              <a:spcAft>
                <a:spcPts val="0"/>
              </a:spcAft>
              <a:buNone/>
            </a:pPr>
            <a:fld id="{00000000-1234-1234-1234-123412341234}" type="slidenum">
              <a:rPr lang="fr-FR" sz="1985">
                <a:solidFill>
                  <a:srgbClr val="000000"/>
                </a:solidFill>
              </a:rPr>
              <a:t>‹#›</a:t>
            </a:fld>
            <a:endParaRPr sz="1985">
              <a:solidFill>
                <a:srgbClr val="000000"/>
              </a:solidFill>
            </a:endParaRPr>
          </a:p>
        </p:txBody>
      </p:sp>
      <p:sp>
        <p:nvSpPr>
          <p:cNvPr id="400" name="Google Shape;400;p24"/>
          <p:cNvSpPr/>
          <p:nvPr/>
        </p:nvSpPr>
        <p:spPr>
          <a:xfrm>
            <a:off x="0" y="1283393"/>
            <a:ext cx="10693400" cy="5943330"/>
          </a:xfrm>
          <a:prstGeom prst="rect">
            <a:avLst/>
          </a:prstGeom>
          <a:noFill/>
          <a:ln>
            <a:noFill/>
          </a:ln>
        </p:spPr>
        <p:txBody>
          <a:bodyPr anchorCtr="0" anchor="t" bIns="50400" lIns="100825" spcFirstLastPara="1" rIns="100825" wrap="square" tIns="50400">
            <a:normAutofit/>
          </a:bodyPr>
          <a:lstStyle/>
          <a:p>
            <a:pPr indent="-342900" lvl="0" marL="342900" marR="0" rtl="0" algn="l">
              <a:spcBef>
                <a:spcPts val="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342900" lvl="0" marL="342900" marR="0" rtl="0" algn="l">
              <a:spcBef>
                <a:spcPts val="480"/>
              </a:spcBef>
              <a:spcAft>
                <a:spcPts val="0"/>
              </a:spcAft>
              <a:buClr>
                <a:schemeClr val="dk1"/>
              </a:buClr>
              <a:buSzPts val="2400"/>
              <a:buFont typeface="Arial"/>
              <a:buChar char="•"/>
            </a:pPr>
            <a:r>
              <a:rPr b="1" lang="fr-FR" sz="2400">
                <a:solidFill>
                  <a:schemeClr val="dk1"/>
                </a:solidFill>
                <a:latin typeface="Century Gothic"/>
                <a:ea typeface="Century Gothic"/>
                <a:cs typeface="Century Gothic"/>
                <a:sym typeface="Century Gothic"/>
              </a:rPr>
              <a:t>@Temporal</a:t>
            </a:r>
            <a:r>
              <a:rPr lang="fr-FR" sz="2400">
                <a:solidFill>
                  <a:schemeClr val="dk1"/>
                </a:solidFill>
                <a:latin typeface="Century Gothic"/>
                <a:ea typeface="Century Gothic"/>
                <a:cs typeface="Century Gothic"/>
                <a:sym typeface="Century Gothic"/>
              </a:rPr>
              <a:t> : gère l’attribut en tant que date. </a:t>
            </a:r>
            <a:endParaRPr/>
          </a:p>
          <a:p>
            <a:pPr indent="-342900" lvl="0" marL="342900" marR="0" rtl="0" algn="l">
              <a:spcBef>
                <a:spcPts val="480"/>
              </a:spcBef>
              <a:spcAft>
                <a:spcPts val="0"/>
              </a:spcAft>
              <a:buClr>
                <a:schemeClr val="dk1"/>
              </a:buClr>
              <a:buSzPts val="2400"/>
              <a:buFont typeface="Arial"/>
              <a:buNone/>
            </a:pPr>
            <a:r>
              <a:t/>
            </a:r>
            <a:endParaRPr sz="2400">
              <a:solidFill>
                <a:schemeClr val="dk1"/>
              </a:solidFill>
              <a:latin typeface="Consolas"/>
              <a:ea typeface="Consolas"/>
              <a:cs typeface="Consolas"/>
              <a:sym typeface="Consolas"/>
            </a:endParaRPr>
          </a:p>
          <a:p>
            <a:pPr indent="-342900" lvl="1" marL="342900" marR="0" rtl="0" algn="l">
              <a:spcBef>
                <a:spcPts val="480"/>
              </a:spcBef>
              <a:spcAft>
                <a:spcPts val="0"/>
              </a:spcAft>
              <a:buClr>
                <a:schemeClr val="dk1"/>
              </a:buClr>
              <a:buSzPts val="2400"/>
              <a:buFont typeface="Arial"/>
              <a:buChar char="•"/>
            </a:pPr>
            <a:r>
              <a:rPr b="0" i="0" lang="fr-FR" sz="2400" u="none" cap="none" strike="noStrike">
                <a:solidFill>
                  <a:schemeClr val="dk1"/>
                </a:solidFill>
                <a:latin typeface="Century Gothic"/>
                <a:ea typeface="Century Gothic"/>
                <a:cs typeface="Century Gothic"/>
                <a:sym typeface="Century Gothic"/>
              </a:rPr>
              <a:t>Pour déclarer une date : </a:t>
            </a:r>
            <a:endParaRPr b="0" i="0" sz="2400" u="none" cap="none" strike="noStrike">
              <a:solidFill>
                <a:schemeClr val="dk1"/>
              </a:solidFill>
              <a:latin typeface="Consolas"/>
              <a:ea typeface="Consolas"/>
              <a:cs typeface="Consolas"/>
              <a:sym typeface="Consolas"/>
            </a:endParaRPr>
          </a:p>
          <a:p>
            <a:pPr indent="-285750" lvl="1" marL="742950" marR="0" rtl="0" algn="l">
              <a:spcBef>
                <a:spcPts val="360"/>
              </a:spcBef>
              <a:spcAft>
                <a:spcPts val="0"/>
              </a:spcAft>
              <a:buClr>
                <a:srgbClr val="3F7F5F"/>
              </a:buClr>
              <a:buSzPts val="1800"/>
              <a:buFont typeface="Arial"/>
              <a:buNone/>
            </a:pPr>
            <a:r>
              <a:rPr b="0" i="0" lang="fr-FR" sz="1800" u="none" cap="none" strike="noStrike">
                <a:solidFill>
                  <a:srgbClr val="3F7F5F"/>
                </a:solidFill>
                <a:latin typeface="Consolas"/>
                <a:ea typeface="Consolas"/>
                <a:cs typeface="Consolas"/>
                <a:sym typeface="Consolas"/>
              </a:rPr>
              <a:t>// TIME : 30-09-19 10:50:56.780000000 AM </a:t>
            </a:r>
            <a:endParaRPr/>
          </a:p>
          <a:p>
            <a:pPr indent="-285750" lvl="1" marL="742950" marR="0" rtl="0" algn="l">
              <a:spcBef>
                <a:spcPts val="360"/>
              </a:spcBef>
              <a:spcAft>
                <a:spcPts val="0"/>
              </a:spcAft>
              <a:buClr>
                <a:srgbClr val="3F7F5F"/>
              </a:buClr>
              <a:buSzPts val="1800"/>
              <a:buFont typeface="Arial"/>
              <a:buNone/>
            </a:pPr>
            <a:r>
              <a:rPr b="0" i="0" lang="fr-FR" sz="1800" u="none" cap="none" strike="noStrike">
                <a:solidFill>
                  <a:srgbClr val="3F7F5F"/>
                </a:solidFill>
                <a:latin typeface="Consolas"/>
                <a:ea typeface="Consolas"/>
                <a:cs typeface="Consolas"/>
                <a:sym typeface="Consolas"/>
              </a:rPr>
              <a:t>// DATE : 30-09-19 </a:t>
            </a:r>
            <a:endParaRPr/>
          </a:p>
          <a:p>
            <a:pPr indent="-285750" lvl="1" marL="742950" marR="0" rtl="0" algn="l">
              <a:spcBef>
                <a:spcPts val="360"/>
              </a:spcBef>
              <a:spcAft>
                <a:spcPts val="0"/>
              </a:spcAft>
              <a:buClr>
                <a:srgbClr val="3F7F5F"/>
              </a:buClr>
              <a:buSzPts val="1800"/>
              <a:buFont typeface="Arial"/>
              <a:buNone/>
            </a:pPr>
            <a:r>
              <a:rPr b="0" i="0" lang="fr-FR" sz="1800" u="none" cap="none" strike="noStrike">
                <a:solidFill>
                  <a:srgbClr val="3F7F5F"/>
                </a:solidFill>
                <a:latin typeface="Consolas"/>
                <a:ea typeface="Consolas"/>
                <a:cs typeface="Consolas"/>
                <a:sym typeface="Consolas"/>
              </a:rPr>
              <a:t>// TIMESTAMP : 1569840656 (nbre de secondes entre 01/01/1970 et la date voulue) </a:t>
            </a:r>
            <a:endParaRPr/>
          </a:p>
          <a:p>
            <a:pPr indent="-285750" lvl="1" marL="742950" marR="0" rtl="0" algn="l">
              <a:spcBef>
                <a:spcPts val="440"/>
              </a:spcBef>
              <a:spcAft>
                <a:spcPts val="0"/>
              </a:spcAft>
              <a:buClr>
                <a:srgbClr val="646464"/>
              </a:buClr>
              <a:buSzPts val="2200"/>
              <a:buFont typeface="Arial"/>
              <a:buNone/>
            </a:pPr>
            <a:r>
              <a:rPr b="0" i="0" lang="fr-FR" sz="2200" u="none" cap="none" strike="noStrike">
                <a:solidFill>
                  <a:srgbClr val="646464"/>
                </a:solidFill>
                <a:latin typeface="Consolas"/>
                <a:ea typeface="Consolas"/>
                <a:cs typeface="Consolas"/>
                <a:sym typeface="Consolas"/>
              </a:rPr>
              <a:t>@Temporal</a:t>
            </a:r>
            <a:r>
              <a:rPr b="0" i="0" lang="fr-FR" sz="2200" u="none" cap="none" strike="noStrike">
                <a:solidFill>
                  <a:srgbClr val="000000"/>
                </a:solidFill>
                <a:latin typeface="Consolas"/>
                <a:ea typeface="Consolas"/>
                <a:cs typeface="Consolas"/>
                <a:sym typeface="Consolas"/>
              </a:rPr>
              <a:t> (TemporalType.</a:t>
            </a:r>
            <a:r>
              <a:rPr b="1" i="1" lang="fr-FR" sz="2200" u="none" cap="none" strike="noStrike">
                <a:solidFill>
                  <a:srgbClr val="0000C0"/>
                </a:solidFill>
                <a:latin typeface="Consolas"/>
                <a:ea typeface="Consolas"/>
                <a:cs typeface="Consolas"/>
                <a:sym typeface="Consolas"/>
              </a:rPr>
              <a:t>DATE</a:t>
            </a:r>
            <a:r>
              <a:rPr b="1" i="1" lang="fr-FR" sz="2200" u="none" cap="none" strike="noStrike">
                <a:solidFill>
                  <a:srgbClr val="000000"/>
                </a:solidFill>
                <a:latin typeface="Consolas"/>
                <a:ea typeface="Consolas"/>
                <a:cs typeface="Consolas"/>
                <a:sym typeface="Consolas"/>
              </a:rPr>
              <a:t>)</a:t>
            </a:r>
            <a:endParaRPr/>
          </a:p>
          <a:p>
            <a:pPr indent="-285750" lvl="1" marL="742950" marR="0" rtl="0" algn="l">
              <a:spcBef>
                <a:spcPts val="440"/>
              </a:spcBef>
              <a:spcAft>
                <a:spcPts val="0"/>
              </a:spcAft>
              <a:buClr>
                <a:srgbClr val="7F0055"/>
              </a:buClr>
              <a:buSzPts val="2200"/>
              <a:buFont typeface="Arial"/>
              <a:buNone/>
            </a:pPr>
            <a:r>
              <a:rPr b="1" i="0" lang="fr-FR" sz="2200" u="none" cap="none" strike="noStrike">
                <a:solidFill>
                  <a:srgbClr val="7F0055"/>
                </a:solidFill>
                <a:latin typeface="Consolas"/>
                <a:ea typeface="Consolas"/>
                <a:cs typeface="Consolas"/>
                <a:sym typeface="Consolas"/>
              </a:rPr>
              <a:t>private</a:t>
            </a:r>
            <a:r>
              <a:rPr b="1" i="0" lang="fr-FR" sz="2200" u="none" cap="none" strike="noStrike">
                <a:solidFill>
                  <a:srgbClr val="000000"/>
                </a:solidFill>
                <a:latin typeface="Consolas"/>
                <a:ea typeface="Consolas"/>
                <a:cs typeface="Consolas"/>
                <a:sym typeface="Consolas"/>
              </a:rPr>
              <a:t> Date </a:t>
            </a:r>
            <a:r>
              <a:rPr b="1" i="0" lang="fr-FR" sz="2200" u="none" cap="none" strike="noStrike">
                <a:solidFill>
                  <a:srgbClr val="0000C0"/>
                </a:solidFill>
                <a:latin typeface="Consolas"/>
                <a:ea typeface="Consolas"/>
                <a:cs typeface="Consolas"/>
                <a:sym typeface="Consolas"/>
              </a:rPr>
              <a:t>dateDebut</a:t>
            </a:r>
            <a:r>
              <a:rPr b="1" i="0" lang="fr-FR" sz="2200" u="none" cap="none" strike="noStrike">
                <a:solidFill>
                  <a:srgbClr val="000000"/>
                </a:solidFill>
                <a:latin typeface="Consolas"/>
                <a:ea typeface="Consolas"/>
                <a:cs typeface="Consolas"/>
                <a:sym typeface="Consolas"/>
              </a:rPr>
              <a:t>; </a:t>
            </a:r>
            <a:endParaRPr/>
          </a:p>
          <a:p>
            <a:pPr indent="-285750" lvl="1" marL="742950" marR="0" rtl="0" algn="l">
              <a:spcBef>
                <a:spcPts val="440"/>
              </a:spcBef>
              <a:spcAft>
                <a:spcPts val="0"/>
              </a:spcAft>
              <a:buClr>
                <a:schemeClr val="dk1"/>
              </a:buClr>
              <a:buSzPts val="2200"/>
              <a:buFont typeface="Arial"/>
              <a:buNone/>
            </a:pPr>
            <a:r>
              <a:t/>
            </a:r>
            <a:endParaRPr b="1" i="0" sz="2200" u="none" cap="none" strike="noStrike">
              <a:solidFill>
                <a:srgbClr val="000000"/>
              </a:solidFill>
              <a:latin typeface="Consolas"/>
              <a:ea typeface="Consolas"/>
              <a:cs typeface="Consolas"/>
              <a:sym typeface="Consolas"/>
            </a:endParaRPr>
          </a:p>
          <a:p>
            <a:pPr indent="-342900" lvl="1" marL="342900" marR="0" rtl="0" algn="l">
              <a:spcBef>
                <a:spcPts val="480"/>
              </a:spcBef>
              <a:spcAft>
                <a:spcPts val="0"/>
              </a:spcAft>
              <a:buClr>
                <a:schemeClr val="dk1"/>
              </a:buClr>
              <a:buSzPts val="2400"/>
              <a:buFont typeface="Arial"/>
              <a:buChar char="•"/>
            </a:pPr>
            <a:r>
              <a:rPr b="0" i="0" lang="fr-FR" sz="2400" u="none" cap="none" strike="noStrike">
                <a:solidFill>
                  <a:schemeClr val="dk1"/>
                </a:solidFill>
                <a:latin typeface="Century Gothic"/>
                <a:ea typeface="Century Gothic"/>
                <a:cs typeface="Century Gothic"/>
                <a:sym typeface="Century Gothic"/>
              </a:rPr>
              <a:t>Pour insérer une date : </a:t>
            </a:r>
            <a:endParaRPr/>
          </a:p>
          <a:p>
            <a:pPr indent="-285750" lvl="1" marL="742950" marR="0" rtl="0" algn="l">
              <a:spcBef>
                <a:spcPts val="400"/>
              </a:spcBef>
              <a:spcAft>
                <a:spcPts val="0"/>
              </a:spcAft>
              <a:buClr>
                <a:srgbClr val="000000"/>
              </a:buClr>
              <a:buSzPts val="2000"/>
              <a:buFont typeface="Arial"/>
              <a:buNone/>
            </a:pPr>
            <a:r>
              <a:rPr b="0" i="0" lang="fr-FR" sz="2000" u="none" cap="none" strike="noStrike">
                <a:solidFill>
                  <a:srgbClr val="000000"/>
                </a:solidFill>
                <a:latin typeface="Consolas"/>
                <a:ea typeface="Consolas"/>
                <a:cs typeface="Consolas"/>
                <a:sym typeface="Consolas"/>
              </a:rPr>
              <a:t>SimpleDateFormat </a:t>
            </a:r>
            <a:r>
              <a:rPr b="0" i="0" lang="fr-FR" sz="2000" u="none" cap="none" strike="noStrike">
                <a:solidFill>
                  <a:srgbClr val="6A3E3E"/>
                </a:solidFill>
                <a:latin typeface="Consolas"/>
                <a:ea typeface="Consolas"/>
                <a:cs typeface="Consolas"/>
                <a:sym typeface="Consolas"/>
              </a:rPr>
              <a:t>dateFormat</a:t>
            </a:r>
            <a:r>
              <a:rPr b="0" i="0" lang="fr-FR" sz="2000" u="none" cap="none" strike="noStrike">
                <a:solidFill>
                  <a:srgbClr val="000000"/>
                </a:solidFill>
                <a:latin typeface="Consolas"/>
                <a:ea typeface="Consolas"/>
                <a:cs typeface="Consolas"/>
                <a:sym typeface="Consolas"/>
              </a:rPr>
              <a:t> = </a:t>
            </a:r>
            <a:r>
              <a:rPr b="1" i="0" lang="fr-FR" sz="2000" u="none" cap="none" strike="noStrike">
                <a:solidFill>
                  <a:srgbClr val="7F0055"/>
                </a:solidFill>
                <a:latin typeface="Consolas"/>
                <a:ea typeface="Consolas"/>
                <a:cs typeface="Consolas"/>
                <a:sym typeface="Consolas"/>
              </a:rPr>
              <a:t>new</a:t>
            </a:r>
            <a:r>
              <a:rPr b="1" i="0" lang="fr-FR" sz="2000" u="none" cap="none" strike="noStrike">
                <a:solidFill>
                  <a:srgbClr val="000000"/>
                </a:solidFill>
                <a:latin typeface="Consolas"/>
                <a:ea typeface="Consolas"/>
                <a:cs typeface="Consolas"/>
                <a:sym typeface="Consolas"/>
              </a:rPr>
              <a:t> SimpleDateFormat(</a:t>
            </a:r>
            <a:r>
              <a:rPr b="1" i="0" lang="fr-FR" sz="2000" u="none" cap="none" strike="noStrike">
                <a:solidFill>
                  <a:srgbClr val="2A00FF"/>
                </a:solidFill>
                <a:latin typeface="Consolas"/>
                <a:ea typeface="Consolas"/>
                <a:cs typeface="Consolas"/>
                <a:sym typeface="Consolas"/>
              </a:rPr>
              <a:t>"dd/MM/yyyy"</a:t>
            </a:r>
            <a:r>
              <a:rPr b="1" i="0" lang="fr-FR" sz="2000" u="none" cap="none" strike="noStrike">
                <a:solidFill>
                  <a:srgbClr val="000000"/>
                </a:solidFill>
                <a:latin typeface="Consolas"/>
                <a:ea typeface="Consolas"/>
                <a:cs typeface="Consolas"/>
                <a:sym typeface="Consolas"/>
              </a:rPr>
              <a:t>);</a:t>
            </a:r>
            <a:endParaRPr/>
          </a:p>
          <a:p>
            <a:pPr indent="-285750" lvl="1" marL="742950" marR="0" rtl="0" algn="l">
              <a:spcBef>
                <a:spcPts val="400"/>
              </a:spcBef>
              <a:spcAft>
                <a:spcPts val="0"/>
              </a:spcAft>
              <a:buClr>
                <a:srgbClr val="000000"/>
              </a:buClr>
              <a:buSzPts val="2000"/>
              <a:buFont typeface="Arial"/>
              <a:buNone/>
            </a:pPr>
            <a:r>
              <a:rPr b="0" i="0" lang="fr-FR" sz="2000" u="none" cap="none" strike="noStrike">
                <a:solidFill>
                  <a:srgbClr val="000000"/>
                </a:solidFill>
                <a:latin typeface="Consolas"/>
                <a:ea typeface="Consolas"/>
                <a:cs typeface="Consolas"/>
                <a:sym typeface="Consolas"/>
              </a:rPr>
              <a:t>Date </a:t>
            </a:r>
            <a:r>
              <a:rPr b="0" i="0" lang="fr-FR" sz="2000" u="none" cap="none" strike="noStrike">
                <a:solidFill>
                  <a:srgbClr val="6A3E3E"/>
                </a:solidFill>
                <a:latin typeface="Consolas"/>
                <a:ea typeface="Consolas"/>
                <a:cs typeface="Consolas"/>
                <a:sym typeface="Consolas"/>
              </a:rPr>
              <a:t>dateDebut</a:t>
            </a:r>
            <a:r>
              <a:rPr b="0" i="0" lang="fr-FR" sz="2000" u="none" cap="none" strike="noStrike">
                <a:solidFill>
                  <a:srgbClr val="000000"/>
                </a:solidFill>
                <a:latin typeface="Consolas"/>
                <a:ea typeface="Consolas"/>
                <a:cs typeface="Consolas"/>
                <a:sym typeface="Consolas"/>
              </a:rPr>
              <a:t> = </a:t>
            </a:r>
            <a:r>
              <a:rPr b="0" i="0" lang="fr-FR" sz="2000" u="none" cap="none" strike="noStrike">
                <a:solidFill>
                  <a:srgbClr val="6A3E3E"/>
                </a:solidFill>
                <a:latin typeface="Consolas"/>
                <a:ea typeface="Consolas"/>
                <a:cs typeface="Consolas"/>
                <a:sym typeface="Consolas"/>
              </a:rPr>
              <a:t>dateFormat</a:t>
            </a:r>
            <a:r>
              <a:rPr b="0" i="0" lang="fr-FR" sz="2000" u="none" cap="none" strike="noStrike">
                <a:solidFill>
                  <a:srgbClr val="000000"/>
                </a:solidFill>
                <a:latin typeface="Consolas"/>
                <a:ea typeface="Consolas"/>
                <a:cs typeface="Consolas"/>
                <a:sym typeface="Consolas"/>
              </a:rPr>
              <a:t>.parse(</a:t>
            </a:r>
            <a:r>
              <a:rPr b="0" i="0" lang="fr-FR" sz="2000" u="none" cap="none" strike="noStrike">
                <a:solidFill>
                  <a:srgbClr val="2A00FF"/>
                </a:solidFill>
                <a:latin typeface="Consolas"/>
                <a:ea typeface="Consolas"/>
                <a:cs typeface="Consolas"/>
                <a:sym typeface="Consolas"/>
              </a:rPr>
              <a:t>"30/09/2019"</a:t>
            </a:r>
            <a:r>
              <a:rPr b="0" i="0" lang="fr-FR" sz="2000" u="none" cap="none" strike="noStrike">
                <a:solidFill>
                  <a:srgbClr val="000000"/>
                </a:solidFill>
                <a:latin typeface="Consolas"/>
                <a:ea typeface="Consolas"/>
                <a:cs typeface="Consolas"/>
                <a:sym typeface="Consolas"/>
              </a:rPr>
              <a:t>);</a:t>
            </a:r>
            <a:endParaRPr b="0" i="0" sz="20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25"/>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ANNOTATIONS</a:t>
            </a:r>
            <a:endParaRPr/>
          </a:p>
        </p:txBody>
      </p:sp>
      <p:sp>
        <p:nvSpPr>
          <p:cNvPr id="407" name="Google Shape;407;p25"/>
          <p:cNvSpPr txBox="1"/>
          <p:nvPr>
            <p:ph idx="12" type="sldNum"/>
          </p:nvPr>
        </p:nvSpPr>
        <p:spPr>
          <a:xfrm>
            <a:off x="9624061" y="7303841"/>
            <a:ext cx="905226" cy="192360"/>
          </a:xfrm>
          <a:prstGeom prst="rect">
            <a:avLst/>
          </a:prstGeom>
          <a:noFill/>
          <a:ln>
            <a:noFill/>
          </a:ln>
        </p:spPr>
        <p:txBody>
          <a:bodyPr anchorCtr="0" anchor="t" bIns="0" lIns="0" spcFirstLastPara="1" rIns="0" wrap="square" tIns="0">
            <a:spAutoFit/>
          </a:bodyPr>
          <a:lstStyle/>
          <a:p>
            <a:pPr indent="0" lvl="0" marL="205882" rtl="0" algn="l">
              <a:lnSpc>
                <a:spcPct val="73602"/>
              </a:lnSpc>
              <a:spcBef>
                <a:spcPts val="0"/>
              </a:spcBef>
              <a:spcAft>
                <a:spcPts val="0"/>
              </a:spcAft>
              <a:buNone/>
            </a:pPr>
            <a:fld id="{00000000-1234-1234-1234-123412341234}" type="slidenum">
              <a:rPr lang="fr-FR" sz="1985">
                <a:solidFill>
                  <a:srgbClr val="000000"/>
                </a:solidFill>
              </a:rPr>
              <a:t>‹#›</a:t>
            </a:fld>
            <a:endParaRPr sz="1985">
              <a:solidFill>
                <a:srgbClr val="000000"/>
              </a:solidFill>
            </a:endParaRPr>
          </a:p>
        </p:txBody>
      </p:sp>
      <p:pic>
        <p:nvPicPr>
          <p:cNvPr id="408" name="Google Shape;408;p25"/>
          <p:cNvPicPr preferRelativeResize="0"/>
          <p:nvPr/>
        </p:nvPicPr>
        <p:blipFill rotWithShape="1">
          <a:blip r:embed="rId3">
            <a:alphaModFix/>
          </a:blip>
          <a:srcRect b="0" l="0" r="0" t="0"/>
          <a:stretch/>
        </p:blipFill>
        <p:spPr>
          <a:xfrm>
            <a:off x="2989246" y="2265449"/>
            <a:ext cx="5307434" cy="1158786"/>
          </a:xfrm>
          <a:prstGeom prst="rect">
            <a:avLst/>
          </a:prstGeom>
          <a:noFill/>
          <a:ln>
            <a:noFill/>
          </a:ln>
        </p:spPr>
      </p:pic>
      <p:pic>
        <p:nvPicPr>
          <p:cNvPr id="409" name="Google Shape;409;p25"/>
          <p:cNvPicPr preferRelativeResize="0"/>
          <p:nvPr/>
        </p:nvPicPr>
        <p:blipFill rotWithShape="1">
          <a:blip r:embed="rId4">
            <a:alphaModFix/>
          </a:blip>
          <a:srcRect b="0" l="0" r="0" t="0"/>
          <a:stretch/>
        </p:blipFill>
        <p:spPr>
          <a:xfrm>
            <a:off x="2060552" y="3567111"/>
            <a:ext cx="7212123" cy="3500462"/>
          </a:xfrm>
          <a:prstGeom prst="rect">
            <a:avLst/>
          </a:prstGeom>
          <a:noFill/>
          <a:ln>
            <a:noFill/>
          </a:ln>
        </p:spPr>
      </p:pic>
      <p:sp>
        <p:nvSpPr>
          <p:cNvPr id="410" name="Google Shape;410;p25"/>
          <p:cNvSpPr/>
          <p:nvPr/>
        </p:nvSpPr>
        <p:spPr>
          <a:xfrm>
            <a:off x="304800" y="1283393"/>
            <a:ext cx="10083800" cy="5943330"/>
          </a:xfrm>
          <a:prstGeom prst="rect">
            <a:avLst/>
          </a:prstGeom>
          <a:noFill/>
          <a:ln>
            <a:noFill/>
          </a:ln>
        </p:spPr>
        <p:txBody>
          <a:bodyPr anchorCtr="0" anchor="t" bIns="50400" lIns="100825" spcFirstLastPara="1" rIns="100825" wrap="square" tIns="50400">
            <a:normAutofit/>
          </a:bodyPr>
          <a:lstStyle/>
          <a:p>
            <a:pPr indent="-342900" lvl="0" marL="342900" marR="0" rtl="0" algn="l">
              <a:spcBef>
                <a:spcPts val="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342900" lvl="0" marL="342900" marR="0" rtl="0" algn="l">
              <a:spcBef>
                <a:spcPts val="480"/>
              </a:spcBef>
              <a:spcAft>
                <a:spcPts val="0"/>
              </a:spcAft>
              <a:buClr>
                <a:schemeClr val="dk1"/>
              </a:buClr>
              <a:buSzPts val="2400"/>
              <a:buFont typeface="Arial"/>
              <a:buChar char="•"/>
            </a:pPr>
            <a:r>
              <a:rPr b="1" lang="fr-FR" sz="2400">
                <a:solidFill>
                  <a:schemeClr val="dk1"/>
                </a:solidFill>
                <a:latin typeface="Century Gothic"/>
                <a:ea typeface="Century Gothic"/>
                <a:cs typeface="Century Gothic"/>
                <a:sym typeface="Century Gothic"/>
              </a:rPr>
              <a:t>@Enumerated</a:t>
            </a:r>
            <a:r>
              <a:rPr lang="fr-FR" sz="2400">
                <a:solidFill>
                  <a:schemeClr val="dk1"/>
                </a:solidFill>
                <a:latin typeface="Century Gothic"/>
                <a:ea typeface="Century Gothic"/>
                <a:cs typeface="Century Gothic"/>
                <a:sym typeface="Century Gothic"/>
              </a:rPr>
              <a:t> : </a:t>
            </a:r>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p:txBody>
      </p:sp>
      <p:sp>
        <p:nvSpPr>
          <p:cNvPr id="411" name="Google Shape;411;p25"/>
          <p:cNvSpPr/>
          <p:nvPr/>
        </p:nvSpPr>
        <p:spPr>
          <a:xfrm>
            <a:off x="3042444" y="7353177"/>
            <a:ext cx="4447396" cy="168064"/>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26"/>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Héritage</a:t>
            </a:r>
            <a:endParaRPr/>
          </a:p>
        </p:txBody>
      </p:sp>
      <p:sp>
        <p:nvSpPr>
          <p:cNvPr id="418" name="Google Shape;418;p26"/>
          <p:cNvSpPr txBox="1"/>
          <p:nvPr>
            <p:ph idx="12" type="sldNum"/>
          </p:nvPr>
        </p:nvSpPr>
        <p:spPr>
          <a:xfrm>
            <a:off x="9624061" y="7303841"/>
            <a:ext cx="905226" cy="192360"/>
          </a:xfrm>
          <a:prstGeom prst="rect">
            <a:avLst/>
          </a:prstGeom>
          <a:noFill/>
          <a:ln>
            <a:noFill/>
          </a:ln>
        </p:spPr>
        <p:txBody>
          <a:bodyPr anchorCtr="0" anchor="t" bIns="0" lIns="0" spcFirstLastPara="1" rIns="0" wrap="square" tIns="0">
            <a:spAutoFit/>
          </a:bodyPr>
          <a:lstStyle/>
          <a:p>
            <a:pPr indent="0" lvl="0" marL="205882" rtl="0" algn="l">
              <a:lnSpc>
                <a:spcPct val="73602"/>
              </a:lnSpc>
              <a:spcBef>
                <a:spcPts val="0"/>
              </a:spcBef>
              <a:spcAft>
                <a:spcPts val="0"/>
              </a:spcAft>
              <a:buNone/>
            </a:pPr>
            <a:fld id="{00000000-1234-1234-1234-123412341234}" type="slidenum">
              <a:rPr lang="fr-FR" sz="1985">
                <a:solidFill>
                  <a:srgbClr val="000000"/>
                </a:solidFill>
              </a:rPr>
              <a:t>‹#›</a:t>
            </a:fld>
            <a:endParaRPr sz="1985">
              <a:solidFill>
                <a:srgbClr val="000000"/>
              </a:solidFill>
            </a:endParaRPr>
          </a:p>
        </p:txBody>
      </p:sp>
      <p:sp>
        <p:nvSpPr>
          <p:cNvPr id="419" name="Google Shape;419;p26"/>
          <p:cNvSpPr/>
          <p:nvPr/>
        </p:nvSpPr>
        <p:spPr>
          <a:xfrm>
            <a:off x="304800" y="1283393"/>
            <a:ext cx="10083800" cy="5943330"/>
          </a:xfrm>
          <a:prstGeom prst="rect">
            <a:avLst/>
          </a:prstGeom>
          <a:noFill/>
          <a:ln>
            <a:noFill/>
          </a:ln>
        </p:spPr>
        <p:txBody>
          <a:bodyPr anchorCtr="0" anchor="t" bIns="50400" lIns="100825" spcFirstLastPara="1" rIns="100825" wrap="square" tIns="50400">
            <a:normAutofit/>
          </a:bodyPr>
          <a:lstStyle/>
          <a:p>
            <a:pPr indent="-342900" lvl="0" marL="342900" marR="0" rtl="0" algn="l">
              <a:spcBef>
                <a:spcPts val="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342900" lvl="0" marL="342900" marR="0" rtl="0" algn="l">
              <a:spcBef>
                <a:spcPts val="400"/>
              </a:spcBef>
              <a:spcAft>
                <a:spcPts val="0"/>
              </a:spcAft>
              <a:buClr>
                <a:schemeClr val="dk1"/>
              </a:buClr>
              <a:buSzPts val="2000"/>
              <a:buFont typeface="Arial"/>
              <a:buChar char="•"/>
            </a:pPr>
            <a:r>
              <a:rPr lang="fr-FR" sz="2000">
                <a:solidFill>
                  <a:schemeClr val="dk1"/>
                </a:solidFill>
                <a:latin typeface="Century Gothic"/>
                <a:ea typeface="Century Gothic"/>
                <a:cs typeface="Century Gothic"/>
                <a:sym typeface="Century Gothic"/>
              </a:rPr>
              <a:t>Pour représenter un modèle hiérarchique dans un modèle relationnel, JPA propose alors trois stratégies possibles :</a:t>
            </a:r>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342900" lvl="0" marL="342900" marR="0" rtl="0" algn="l">
              <a:spcBef>
                <a:spcPts val="400"/>
              </a:spcBef>
              <a:spcAft>
                <a:spcPts val="0"/>
              </a:spcAft>
              <a:buClr>
                <a:schemeClr val="dk1"/>
              </a:buClr>
              <a:buSzPts val="2000"/>
              <a:buFont typeface="Arial"/>
              <a:buChar char="•"/>
            </a:pPr>
            <a:r>
              <a:rPr lang="fr-FR" sz="2000">
                <a:solidFill>
                  <a:schemeClr val="dk1"/>
                </a:solidFill>
                <a:latin typeface="Century Gothic"/>
                <a:ea typeface="Century Gothic"/>
                <a:cs typeface="Century Gothic"/>
                <a:sym typeface="Century Gothic"/>
              </a:rPr>
              <a:t>1. </a:t>
            </a:r>
            <a:r>
              <a:rPr b="1" lang="fr-FR" sz="2000">
                <a:solidFill>
                  <a:schemeClr val="dk1"/>
                </a:solidFill>
                <a:latin typeface="Century Gothic"/>
                <a:ea typeface="Century Gothic"/>
                <a:cs typeface="Century Gothic"/>
                <a:sym typeface="Century Gothic"/>
              </a:rPr>
              <a:t>Une seule table unique </a:t>
            </a:r>
            <a:r>
              <a:rPr lang="fr-FR" sz="2000">
                <a:solidFill>
                  <a:schemeClr val="dk1"/>
                </a:solidFill>
                <a:latin typeface="Century Gothic"/>
                <a:ea typeface="Century Gothic"/>
                <a:cs typeface="Century Gothic"/>
                <a:sym typeface="Century Gothic"/>
              </a:rPr>
              <a:t>pour l'ensemble de la hiérarchie des classes. L'ensemble des attributs de toute la hiérarchie des entités est mis à plat et regroupé dans une seule table (il s'agit d'ailleurs de la stratégie par défaut).</a:t>
            </a:r>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342900" lvl="0" marL="342900" marR="0" rtl="0" algn="l">
              <a:spcBef>
                <a:spcPts val="400"/>
              </a:spcBef>
              <a:spcAft>
                <a:spcPts val="0"/>
              </a:spcAft>
              <a:buClr>
                <a:schemeClr val="dk1"/>
              </a:buClr>
              <a:buSzPts val="2000"/>
              <a:buFont typeface="Arial"/>
              <a:buChar char="•"/>
            </a:pPr>
            <a:r>
              <a:rPr lang="fr-FR" sz="2000">
                <a:solidFill>
                  <a:schemeClr val="dk1"/>
                </a:solidFill>
                <a:latin typeface="Century Gothic"/>
                <a:ea typeface="Century Gothic"/>
                <a:cs typeface="Century Gothic"/>
                <a:sym typeface="Century Gothic"/>
              </a:rPr>
              <a:t>2. </a:t>
            </a:r>
            <a:r>
              <a:rPr b="1" lang="fr-FR" sz="2000">
                <a:solidFill>
                  <a:schemeClr val="dk1"/>
                </a:solidFill>
                <a:latin typeface="Century Gothic"/>
                <a:ea typeface="Century Gothic"/>
                <a:cs typeface="Century Gothic"/>
                <a:sym typeface="Century Gothic"/>
              </a:rPr>
              <a:t>Une table pour chaque classe concrète</a:t>
            </a:r>
            <a:r>
              <a:rPr lang="fr-FR" sz="2000">
                <a:solidFill>
                  <a:schemeClr val="dk1"/>
                </a:solidFill>
                <a:latin typeface="Century Gothic"/>
                <a:ea typeface="Century Gothic"/>
                <a:cs typeface="Century Gothic"/>
                <a:sym typeface="Century Gothic"/>
              </a:rPr>
              <a:t>. Chaque entité concrète de la hiérarchie est associée à une table.</a:t>
            </a:r>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Century Gothic"/>
              <a:ea typeface="Century Gothic"/>
              <a:cs typeface="Century Gothic"/>
              <a:sym typeface="Century Gothic"/>
            </a:endParaRPr>
          </a:p>
          <a:p>
            <a:pPr indent="-342900" lvl="0" marL="342900" marR="0" rtl="0" algn="l">
              <a:spcBef>
                <a:spcPts val="400"/>
              </a:spcBef>
              <a:spcAft>
                <a:spcPts val="0"/>
              </a:spcAft>
              <a:buClr>
                <a:schemeClr val="dk1"/>
              </a:buClr>
              <a:buSzPts val="2000"/>
              <a:buFont typeface="Arial"/>
              <a:buChar char="•"/>
            </a:pPr>
            <a:r>
              <a:rPr lang="fr-FR" sz="2000">
                <a:solidFill>
                  <a:schemeClr val="dk1"/>
                </a:solidFill>
                <a:latin typeface="Century Gothic"/>
                <a:ea typeface="Century Gothic"/>
                <a:cs typeface="Century Gothic"/>
                <a:sym typeface="Century Gothic"/>
              </a:rPr>
              <a:t>3. </a:t>
            </a:r>
            <a:r>
              <a:rPr b="1" lang="fr-FR" sz="2000">
                <a:solidFill>
                  <a:schemeClr val="dk1"/>
                </a:solidFill>
                <a:latin typeface="Century Gothic"/>
                <a:ea typeface="Century Gothic"/>
                <a:cs typeface="Century Gothic"/>
                <a:sym typeface="Century Gothic"/>
              </a:rPr>
              <a:t>Jointure entre sous-classes</a:t>
            </a:r>
            <a:r>
              <a:rPr lang="fr-FR" sz="2000">
                <a:solidFill>
                  <a:schemeClr val="dk1"/>
                </a:solidFill>
                <a:latin typeface="Century Gothic"/>
                <a:ea typeface="Century Gothic"/>
                <a:cs typeface="Century Gothic"/>
                <a:sym typeface="Century Gothic"/>
              </a:rPr>
              <a:t>. Dans cette approche, chaque entité de la hiérarchie, concrète ou abstraite, est associée à sa propre table. Ainsi, nous obtenons dans ce cas là une séparation des attributs spécifiques de la classe fille par rapport à ceux de la classe parente. Il existe alors, une table pour chaque classe fille, plus une table pour la classe parente. Une jonction est alors nécessaire pour instancier la classe fille.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27"/>
          <p:cNvSpPr txBox="1"/>
          <p:nvPr/>
        </p:nvSpPr>
        <p:spPr>
          <a:xfrm>
            <a:off x="0" y="40897"/>
            <a:ext cx="10693400" cy="1018432"/>
          </a:xfrm>
          <a:prstGeom prst="rect">
            <a:avLst/>
          </a:prstGeom>
          <a:noFill/>
          <a:ln>
            <a:noFill/>
          </a:ln>
        </p:spPr>
        <p:txBody>
          <a:bodyPr anchorCtr="0" anchor="t" bIns="0" lIns="0" spcFirstLastPara="1" rIns="0" wrap="square" tIns="520900">
            <a:spAutoFit/>
          </a:bodyPr>
          <a:lstStyle/>
          <a:p>
            <a:pPr indent="0" lvl="0" marL="12602" marR="0" rtl="0" algn="ctr">
              <a:spcBef>
                <a:spcPts val="0"/>
              </a:spcBef>
              <a:spcAft>
                <a:spcPts val="0"/>
              </a:spcAft>
              <a:buNone/>
            </a:pPr>
            <a:r>
              <a:rPr lang="fr-FR" sz="3200">
                <a:solidFill>
                  <a:schemeClr val="dk1"/>
                </a:solidFill>
                <a:latin typeface="Century Gothic"/>
                <a:ea typeface="Century Gothic"/>
                <a:cs typeface="Century Gothic"/>
                <a:sym typeface="Century Gothic"/>
              </a:rPr>
              <a:t>TP – Spring Data JPA – 1</a:t>
            </a:r>
            <a:r>
              <a:rPr baseline="30000" lang="fr-FR" sz="3200">
                <a:solidFill>
                  <a:schemeClr val="dk1"/>
                </a:solidFill>
                <a:latin typeface="Century Gothic"/>
                <a:ea typeface="Century Gothic"/>
                <a:cs typeface="Century Gothic"/>
                <a:sym typeface="Century Gothic"/>
              </a:rPr>
              <a:t>ère</a:t>
            </a:r>
            <a:r>
              <a:rPr lang="fr-FR" sz="3200">
                <a:solidFill>
                  <a:schemeClr val="dk1"/>
                </a:solidFill>
                <a:latin typeface="Century Gothic"/>
                <a:ea typeface="Century Gothic"/>
                <a:cs typeface="Century Gothic"/>
                <a:sym typeface="Century Gothic"/>
              </a:rPr>
              <a:t> Entité</a:t>
            </a:r>
            <a:endParaRPr sz="3200">
              <a:solidFill>
                <a:schemeClr val="dk1"/>
              </a:solidFill>
              <a:latin typeface="Century Gothic"/>
              <a:ea typeface="Century Gothic"/>
              <a:cs typeface="Century Gothic"/>
              <a:sym typeface="Century Gothic"/>
            </a:endParaRPr>
          </a:p>
        </p:txBody>
      </p:sp>
      <p:sp>
        <p:nvSpPr>
          <p:cNvPr id="426" name="Google Shape;426;p27"/>
          <p:cNvSpPr/>
          <p:nvPr/>
        </p:nvSpPr>
        <p:spPr>
          <a:xfrm>
            <a:off x="304801" y="1283393"/>
            <a:ext cx="10083800" cy="5943330"/>
          </a:xfrm>
          <a:prstGeom prst="rect">
            <a:avLst/>
          </a:prstGeom>
          <a:noFill/>
          <a:ln>
            <a:noFill/>
          </a:ln>
        </p:spPr>
        <p:txBody>
          <a:bodyPr anchorCtr="0" anchor="t" bIns="50400" lIns="100800" spcFirstLastPara="1" rIns="100800" wrap="square" tIns="50400">
            <a:normAutofit/>
          </a:bodyPr>
          <a:lstStyle/>
          <a:p>
            <a:pPr indent="-342900" lvl="0" marL="342900" marR="0" rtl="0" algn="l">
              <a:spcBef>
                <a:spcPts val="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342900" lvl="0" marL="342900" marR="0" rtl="0" algn="l">
              <a:spcBef>
                <a:spcPts val="480"/>
              </a:spcBef>
              <a:spcAft>
                <a:spcPts val="0"/>
              </a:spcAft>
              <a:buClr>
                <a:schemeClr val="dk1"/>
              </a:buClr>
              <a:buSzPts val="2400"/>
              <a:buFont typeface="Arial"/>
              <a:buChar char="•"/>
            </a:pPr>
            <a:r>
              <a:rPr lang="fr-FR" sz="2400">
                <a:solidFill>
                  <a:schemeClr val="dk1"/>
                </a:solidFill>
                <a:latin typeface="Century Gothic"/>
                <a:ea typeface="Century Gothic"/>
                <a:cs typeface="Century Gothic"/>
                <a:sym typeface="Century Gothic"/>
              </a:rPr>
              <a:t>Nous allons dans ce TP manipuler des données en base de données en utilisant Spring Data JPA. </a:t>
            </a:r>
            <a:endParaRPr/>
          </a:p>
          <a:p>
            <a:pPr indent="-342900" lvl="0" marL="342900" marR="0" rtl="0" algn="l">
              <a:spcBef>
                <a:spcPts val="480"/>
              </a:spcBef>
              <a:spcAft>
                <a:spcPts val="0"/>
              </a:spcAft>
              <a:buClr>
                <a:schemeClr val="dk1"/>
              </a:buClr>
              <a:buSzPts val="2400"/>
              <a:buFont typeface="Arial"/>
              <a:buChar char="•"/>
            </a:pPr>
            <a:r>
              <a:rPr lang="fr-FR" sz="2400">
                <a:solidFill>
                  <a:schemeClr val="dk1"/>
                </a:solidFill>
                <a:latin typeface="Century Gothic"/>
                <a:ea typeface="Century Gothic"/>
                <a:cs typeface="Century Gothic"/>
                <a:sym typeface="Century Gothic"/>
              </a:rPr>
              <a:t>Pour faciliter l’implémentation de ce TP, nous allons utiliser également Spring Boot. </a:t>
            </a:r>
            <a:endParaRPr/>
          </a:p>
          <a:p>
            <a:pPr indent="-342900" lvl="0" marL="342900" marR="0" rtl="0" algn="l">
              <a:spcBef>
                <a:spcPts val="480"/>
              </a:spcBef>
              <a:spcAft>
                <a:spcPts val="0"/>
              </a:spcAft>
              <a:buClr>
                <a:schemeClr val="dk1"/>
              </a:buClr>
              <a:buSzPts val="2400"/>
              <a:buFont typeface="Arial"/>
              <a:buChar char="•"/>
            </a:pPr>
            <a:r>
              <a:rPr lang="fr-FR" sz="2400">
                <a:solidFill>
                  <a:schemeClr val="dk1"/>
                </a:solidFill>
                <a:latin typeface="Century Gothic"/>
                <a:ea typeface="Century Gothic"/>
                <a:cs typeface="Century Gothic"/>
                <a:sym typeface="Century Gothic"/>
              </a:rPr>
              <a:t>Les étapes seront décrites dans les slides suivants :   </a:t>
            </a:r>
            <a:endParaRPr/>
          </a:p>
          <a:p>
            <a:pPr indent="-285750" lvl="1" marL="742950" marR="0" rtl="0" algn="l">
              <a:spcBef>
                <a:spcPts val="440"/>
              </a:spcBef>
              <a:spcAft>
                <a:spcPts val="0"/>
              </a:spcAft>
              <a:buClr>
                <a:schemeClr val="dk1"/>
              </a:buClr>
              <a:buSzPts val="2200"/>
              <a:buFont typeface="Arial"/>
              <a:buNone/>
            </a:pPr>
            <a:r>
              <a:rPr b="0" i="0" lang="fr-FR" sz="2200" u="none" cap="none" strike="noStrike">
                <a:solidFill>
                  <a:schemeClr val="dk1"/>
                </a:solidFill>
                <a:latin typeface="Century Gothic"/>
                <a:ea typeface="Century Gothic"/>
                <a:cs typeface="Century Gothic"/>
                <a:sym typeface="Century Gothic"/>
              </a:rPr>
              <a:t> </a:t>
            </a:r>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p:txBody>
      </p:sp>
      <p:sp>
        <p:nvSpPr>
          <p:cNvPr id="427" name="Google Shape;427;p27"/>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None/>
            </a:pPr>
            <a:fld id="{00000000-1234-1234-1234-123412341234}" type="slidenum">
              <a:rPr lang="fr-F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28"/>
          <p:cNvSpPr txBox="1"/>
          <p:nvPr/>
        </p:nvSpPr>
        <p:spPr>
          <a:xfrm>
            <a:off x="0" y="40897"/>
            <a:ext cx="10693400" cy="1018432"/>
          </a:xfrm>
          <a:prstGeom prst="rect">
            <a:avLst/>
          </a:prstGeom>
          <a:noFill/>
          <a:ln>
            <a:noFill/>
          </a:ln>
        </p:spPr>
        <p:txBody>
          <a:bodyPr anchorCtr="0" anchor="t" bIns="0" lIns="0" spcFirstLastPara="1" rIns="0" wrap="square" tIns="520900">
            <a:spAutoFit/>
          </a:bodyPr>
          <a:lstStyle/>
          <a:p>
            <a:pPr indent="0" lvl="0" marL="12602" marR="0" rtl="0" algn="ctr">
              <a:spcBef>
                <a:spcPts val="0"/>
              </a:spcBef>
              <a:spcAft>
                <a:spcPts val="0"/>
              </a:spcAft>
              <a:buNone/>
            </a:pPr>
            <a:r>
              <a:rPr lang="fr-FR" sz="3200">
                <a:solidFill>
                  <a:schemeClr val="dk1"/>
                </a:solidFill>
                <a:latin typeface="Century Gothic"/>
                <a:ea typeface="Century Gothic"/>
                <a:cs typeface="Century Gothic"/>
                <a:sym typeface="Century Gothic"/>
              </a:rPr>
              <a:t>TP – Spring Data JPA – 1</a:t>
            </a:r>
            <a:r>
              <a:rPr baseline="30000" lang="fr-FR" sz="3200">
                <a:solidFill>
                  <a:schemeClr val="dk1"/>
                </a:solidFill>
                <a:latin typeface="Century Gothic"/>
                <a:ea typeface="Century Gothic"/>
                <a:cs typeface="Century Gothic"/>
                <a:sym typeface="Century Gothic"/>
              </a:rPr>
              <a:t>ère</a:t>
            </a:r>
            <a:r>
              <a:rPr lang="fr-FR" sz="3200">
                <a:solidFill>
                  <a:schemeClr val="dk1"/>
                </a:solidFill>
                <a:latin typeface="Century Gothic"/>
                <a:ea typeface="Century Gothic"/>
                <a:cs typeface="Century Gothic"/>
                <a:sym typeface="Century Gothic"/>
              </a:rPr>
              <a:t> Entité</a:t>
            </a:r>
            <a:endParaRPr sz="3200">
              <a:solidFill>
                <a:schemeClr val="dk1"/>
              </a:solidFill>
              <a:latin typeface="Century Gothic"/>
              <a:ea typeface="Century Gothic"/>
              <a:cs typeface="Century Gothic"/>
              <a:sym typeface="Century Gothic"/>
            </a:endParaRPr>
          </a:p>
        </p:txBody>
      </p:sp>
      <p:sp>
        <p:nvSpPr>
          <p:cNvPr id="434" name="Google Shape;434;p28"/>
          <p:cNvSpPr/>
          <p:nvPr/>
        </p:nvSpPr>
        <p:spPr>
          <a:xfrm>
            <a:off x="304801" y="1283393"/>
            <a:ext cx="10083800" cy="5943330"/>
          </a:xfrm>
          <a:prstGeom prst="rect">
            <a:avLst/>
          </a:prstGeom>
          <a:noFill/>
          <a:ln>
            <a:noFill/>
          </a:ln>
        </p:spPr>
        <p:txBody>
          <a:bodyPr anchorCtr="0" anchor="t" bIns="50400" lIns="100800" spcFirstLastPara="1" rIns="100800" wrap="square" tIns="50400">
            <a:normAutofit/>
          </a:bodyPr>
          <a:lstStyle/>
          <a:p>
            <a:pPr indent="-203200" lvl="0" marL="342900" marR="0" rtl="0" algn="l">
              <a:spcBef>
                <a:spcPts val="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342900" lvl="0" marL="342900" marR="0" rtl="0" algn="l">
              <a:spcBef>
                <a:spcPts val="440"/>
              </a:spcBef>
              <a:spcAft>
                <a:spcPts val="0"/>
              </a:spcAft>
              <a:buClr>
                <a:schemeClr val="dk1"/>
              </a:buClr>
              <a:buSzPts val="2200"/>
              <a:buFont typeface="Arial"/>
              <a:buChar char="•"/>
            </a:pPr>
            <a:r>
              <a:rPr lang="fr-FR" sz="2200">
                <a:solidFill>
                  <a:schemeClr val="dk1"/>
                </a:solidFill>
                <a:latin typeface="Century Gothic"/>
                <a:ea typeface="Century Gothic"/>
                <a:cs typeface="Century Gothic"/>
                <a:sym typeface="Century Gothic"/>
              </a:rPr>
              <a:t>Création d’un projet spring Boot</a:t>
            </a:r>
            <a:endParaRPr/>
          </a:p>
          <a:p>
            <a:pPr indent="-342900" lvl="0" marL="342900" marR="0" rtl="0" algn="l">
              <a:spcBef>
                <a:spcPts val="440"/>
              </a:spcBef>
              <a:spcAft>
                <a:spcPts val="0"/>
              </a:spcAft>
              <a:buClr>
                <a:schemeClr val="dk1"/>
              </a:buClr>
              <a:buSzPts val="2200"/>
              <a:buFont typeface="Arial"/>
              <a:buNone/>
            </a:pPr>
            <a:r>
              <a:rPr lang="fr-FR" sz="2200">
                <a:solidFill>
                  <a:schemeClr val="dk1"/>
                </a:solidFill>
                <a:latin typeface="Century Gothic"/>
                <a:ea typeface="Century Gothic"/>
                <a:cs typeface="Century Gothic"/>
                <a:sym typeface="Century Gothic"/>
              </a:rPr>
              <a:t> </a:t>
            </a:r>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p:txBody>
      </p:sp>
      <p:sp>
        <p:nvSpPr>
          <p:cNvPr id="435" name="Google Shape;435;p28"/>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None/>
            </a:pPr>
            <a:fld id="{00000000-1234-1234-1234-123412341234}" type="slidenum">
              <a:rPr lang="fr-FR"/>
              <a:t>‹#›</a:t>
            </a:fld>
            <a:endParaRPr/>
          </a:p>
        </p:txBody>
      </p:sp>
      <p:pic>
        <p:nvPicPr>
          <p:cNvPr id="436" name="Google Shape;436;p28"/>
          <p:cNvPicPr preferRelativeResize="0"/>
          <p:nvPr/>
        </p:nvPicPr>
        <p:blipFill rotWithShape="1">
          <a:blip r:embed="rId3">
            <a:alphaModFix/>
          </a:blip>
          <a:srcRect b="0" l="0" r="0" t="0"/>
          <a:stretch/>
        </p:blipFill>
        <p:spPr>
          <a:xfrm>
            <a:off x="304799" y="2197249"/>
            <a:ext cx="9434389" cy="468051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29"/>
          <p:cNvSpPr txBox="1"/>
          <p:nvPr/>
        </p:nvSpPr>
        <p:spPr>
          <a:xfrm>
            <a:off x="0" y="40897"/>
            <a:ext cx="10693400" cy="1018432"/>
          </a:xfrm>
          <a:prstGeom prst="rect">
            <a:avLst/>
          </a:prstGeom>
          <a:noFill/>
          <a:ln>
            <a:noFill/>
          </a:ln>
        </p:spPr>
        <p:txBody>
          <a:bodyPr anchorCtr="0" anchor="t" bIns="0" lIns="0" spcFirstLastPara="1" rIns="0" wrap="square" tIns="520900">
            <a:spAutoFit/>
          </a:bodyPr>
          <a:lstStyle/>
          <a:p>
            <a:pPr indent="0" lvl="0" marL="12602" marR="0" rtl="0" algn="ctr">
              <a:spcBef>
                <a:spcPts val="0"/>
              </a:spcBef>
              <a:spcAft>
                <a:spcPts val="0"/>
              </a:spcAft>
              <a:buNone/>
            </a:pPr>
            <a:r>
              <a:rPr lang="fr-FR" sz="3200">
                <a:solidFill>
                  <a:schemeClr val="dk1"/>
                </a:solidFill>
                <a:latin typeface="Century Gothic"/>
                <a:ea typeface="Century Gothic"/>
                <a:cs typeface="Century Gothic"/>
                <a:sym typeface="Century Gothic"/>
              </a:rPr>
              <a:t>TP – Spring Data JPA – 1</a:t>
            </a:r>
            <a:r>
              <a:rPr baseline="30000" lang="fr-FR" sz="3200">
                <a:solidFill>
                  <a:schemeClr val="dk1"/>
                </a:solidFill>
                <a:latin typeface="Century Gothic"/>
                <a:ea typeface="Century Gothic"/>
                <a:cs typeface="Century Gothic"/>
                <a:sym typeface="Century Gothic"/>
              </a:rPr>
              <a:t>ère</a:t>
            </a:r>
            <a:r>
              <a:rPr lang="fr-FR" sz="3200">
                <a:solidFill>
                  <a:schemeClr val="dk1"/>
                </a:solidFill>
                <a:latin typeface="Century Gothic"/>
                <a:ea typeface="Century Gothic"/>
                <a:cs typeface="Century Gothic"/>
                <a:sym typeface="Century Gothic"/>
              </a:rPr>
              <a:t> Entité</a:t>
            </a:r>
            <a:endParaRPr sz="3200">
              <a:solidFill>
                <a:schemeClr val="dk1"/>
              </a:solidFill>
              <a:latin typeface="Century Gothic"/>
              <a:ea typeface="Century Gothic"/>
              <a:cs typeface="Century Gothic"/>
              <a:sym typeface="Century Gothic"/>
            </a:endParaRPr>
          </a:p>
        </p:txBody>
      </p:sp>
      <p:sp>
        <p:nvSpPr>
          <p:cNvPr id="443" name="Google Shape;443;p29"/>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None/>
            </a:pPr>
            <a:fld id="{00000000-1234-1234-1234-123412341234}" type="slidenum">
              <a:rPr lang="fr-FR"/>
              <a:t>‹#›</a:t>
            </a:fld>
            <a:endParaRPr/>
          </a:p>
        </p:txBody>
      </p:sp>
      <p:pic>
        <p:nvPicPr>
          <p:cNvPr id="444" name="Google Shape;444;p29"/>
          <p:cNvPicPr preferRelativeResize="0"/>
          <p:nvPr/>
        </p:nvPicPr>
        <p:blipFill rotWithShape="1">
          <a:blip r:embed="rId3">
            <a:alphaModFix/>
          </a:blip>
          <a:srcRect b="0" l="0" r="0" t="0"/>
          <a:stretch/>
        </p:blipFill>
        <p:spPr>
          <a:xfrm>
            <a:off x="2308225" y="1275893"/>
            <a:ext cx="6076950" cy="5934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PERSISTANCE</a:t>
            </a:r>
            <a:endParaRPr sz="3200">
              <a:solidFill>
                <a:schemeClr val="dk1"/>
              </a:solidFill>
              <a:latin typeface="Century Gothic"/>
              <a:ea typeface="Century Gothic"/>
              <a:cs typeface="Century Gothic"/>
              <a:sym typeface="Century Gothic"/>
            </a:endParaRPr>
          </a:p>
        </p:txBody>
      </p:sp>
      <p:sp>
        <p:nvSpPr>
          <p:cNvPr id="222" name="Google Shape;222;p3"/>
          <p:cNvSpPr txBox="1"/>
          <p:nvPr>
            <p:ph idx="12" type="sldNum"/>
          </p:nvPr>
        </p:nvSpPr>
        <p:spPr>
          <a:xfrm>
            <a:off x="9624061" y="7303841"/>
            <a:ext cx="905226" cy="192360"/>
          </a:xfrm>
          <a:prstGeom prst="rect">
            <a:avLst/>
          </a:prstGeom>
          <a:noFill/>
          <a:ln>
            <a:noFill/>
          </a:ln>
        </p:spPr>
        <p:txBody>
          <a:bodyPr anchorCtr="0" anchor="t" bIns="0" lIns="0" spcFirstLastPara="1" rIns="0" wrap="square" tIns="0">
            <a:spAutoFit/>
          </a:bodyPr>
          <a:lstStyle/>
          <a:p>
            <a:pPr indent="0" lvl="0" marL="205882" rtl="0" algn="l">
              <a:lnSpc>
                <a:spcPct val="73602"/>
              </a:lnSpc>
              <a:spcBef>
                <a:spcPts val="0"/>
              </a:spcBef>
              <a:spcAft>
                <a:spcPts val="0"/>
              </a:spcAft>
              <a:buNone/>
            </a:pPr>
            <a:fld id="{00000000-1234-1234-1234-123412341234}" type="slidenum">
              <a:rPr lang="fr-FR" sz="1985">
                <a:solidFill>
                  <a:srgbClr val="000000"/>
                </a:solidFill>
              </a:rPr>
              <a:t>‹#›</a:t>
            </a:fld>
            <a:endParaRPr sz="1985">
              <a:solidFill>
                <a:srgbClr val="000000"/>
              </a:solidFill>
            </a:endParaRPr>
          </a:p>
        </p:txBody>
      </p:sp>
      <p:sp>
        <p:nvSpPr>
          <p:cNvPr id="223" name="Google Shape;223;p3"/>
          <p:cNvSpPr/>
          <p:nvPr/>
        </p:nvSpPr>
        <p:spPr>
          <a:xfrm>
            <a:off x="304800" y="1283393"/>
            <a:ext cx="10083800" cy="5943330"/>
          </a:xfrm>
          <a:prstGeom prst="rect">
            <a:avLst/>
          </a:prstGeom>
          <a:noFill/>
          <a:ln>
            <a:noFill/>
          </a:ln>
        </p:spPr>
        <p:txBody>
          <a:bodyPr anchorCtr="0" anchor="t" bIns="50400" lIns="100825" spcFirstLastPara="1" rIns="100825" wrap="square" tIns="50400">
            <a:normAutofit/>
          </a:bodyPr>
          <a:lstStyle/>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342900" lvl="0" marL="342900" marR="0" rtl="0" algn="l">
              <a:spcBef>
                <a:spcPts val="480"/>
              </a:spcBef>
              <a:spcAft>
                <a:spcPts val="0"/>
              </a:spcAft>
              <a:buClr>
                <a:schemeClr val="dk1"/>
              </a:buClr>
              <a:buSzPts val="2400"/>
              <a:buFont typeface="Arial"/>
              <a:buChar char="•"/>
            </a:pPr>
            <a:r>
              <a:rPr b="1" lang="fr-FR" sz="2400">
                <a:solidFill>
                  <a:schemeClr val="dk1"/>
                </a:solidFill>
                <a:latin typeface="Century Gothic"/>
                <a:ea typeface="Century Gothic"/>
                <a:cs typeface="Century Gothic"/>
                <a:sym typeface="Century Gothic"/>
              </a:rPr>
              <a:t>Le Modèle Relationnel</a:t>
            </a:r>
            <a:r>
              <a:rPr lang="fr-FR" sz="2400">
                <a:solidFill>
                  <a:schemeClr val="dk1"/>
                </a:solidFill>
                <a:latin typeface="Century Gothic"/>
                <a:ea typeface="Century Gothic"/>
                <a:cs typeface="Century Gothic"/>
                <a:sym typeface="Century Gothic"/>
              </a:rPr>
              <a:t> : les systèmes de gestion de bases de données relationnels (</a:t>
            </a:r>
            <a:r>
              <a:rPr b="1" lang="fr-FR" sz="2400">
                <a:solidFill>
                  <a:schemeClr val="dk1"/>
                </a:solidFill>
                <a:latin typeface="Century Gothic"/>
                <a:ea typeface="Century Gothic"/>
                <a:cs typeface="Century Gothic"/>
                <a:sym typeface="Century Gothic"/>
              </a:rPr>
              <a:t>SGBDR</a:t>
            </a:r>
            <a:r>
              <a:rPr lang="fr-FR" sz="2400">
                <a:solidFill>
                  <a:schemeClr val="dk1"/>
                </a:solidFill>
                <a:latin typeface="Century Gothic"/>
                <a:ea typeface="Century Gothic"/>
                <a:cs typeface="Century Gothic"/>
                <a:sym typeface="Century Gothic"/>
              </a:rPr>
              <a:t>) sont devenus un pilier incontournable dans le développement d’applications.  </a:t>
            </a:r>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342900" lvl="0" marL="342900" marR="0" rtl="0" algn="l">
              <a:spcBef>
                <a:spcPts val="480"/>
              </a:spcBef>
              <a:spcAft>
                <a:spcPts val="0"/>
              </a:spcAft>
              <a:buClr>
                <a:schemeClr val="dk1"/>
              </a:buClr>
              <a:buSzPts val="2400"/>
              <a:buFont typeface="Arial"/>
              <a:buChar char="•"/>
            </a:pPr>
            <a:r>
              <a:rPr b="1" lang="fr-FR" sz="2400">
                <a:solidFill>
                  <a:schemeClr val="dk1"/>
                </a:solidFill>
                <a:latin typeface="Century Gothic"/>
                <a:ea typeface="Century Gothic"/>
                <a:cs typeface="Century Gothic"/>
                <a:sym typeface="Century Gothic"/>
              </a:rPr>
              <a:t>Le modèle Object </a:t>
            </a:r>
            <a:r>
              <a:rPr lang="fr-FR" sz="2400">
                <a:solidFill>
                  <a:schemeClr val="dk1"/>
                </a:solidFill>
                <a:latin typeface="Century Gothic"/>
                <a:ea typeface="Century Gothic"/>
                <a:cs typeface="Century Gothic"/>
                <a:sym typeface="Century Gothic"/>
              </a:rPr>
              <a:t>: se base sur la programmation orientée objet. Celle-ci permet aux applications d’atteindre un excellent niveau de qualité et de flexibilité.  </a:t>
            </a:r>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342900" lvl="0" marL="342900" marR="0" rtl="0" algn="l">
              <a:spcBef>
                <a:spcPts val="480"/>
              </a:spcBef>
              <a:spcAft>
                <a:spcPts val="0"/>
              </a:spcAft>
              <a:buClr>
                <a:schemeClr val="dk1"/>
              </a:buClr>
              <a:buSzPts val="2400"/>
              <a:buFont typeface="Arial"/>
              <a:buChar char="•"/>
            </a:pPr>
            <a:r>
              <a:rPr lang="fr-FR" sz="2400">
                <a:solidFill>
                  <a:schemeClr val="dk1"/>
                </a:solidFill>
                <a:latin typeface="Century Gothic"/>
                <a:ea typeface="Century Gothic"/>
                <a:cs typeface="Century Gothic"/>
                <a:sym typeface="Century Gothic"/>
              </a:rPr>
              <a:t>Comment stocker les objets modélisés de la mémoire vers les SGBDR </a:t>
            </a:r>
            <a:r>
              <a:rPr lang="fr-FR" sz="2400">
                <a:solidFill>
                  <a:schemeClr val="dk1"/>
                </a:solidFill>
                <a:latin typeface="Calibri"/>
                <a:ea typeface="Calibri"/>
                <a:cs typeface="Calibri"/>
                <a:sym typeface="Calibri"/>
              </a:rPr>
              <a:t>? </a:t>
            </a:r>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342900" lvl="0" marL="342900" marR="0" rtl="0" algn="l">
              <a:spcBef>
                <a:spcPts val="480"/>
              </a:spcBef>
              <a:spcAft>
                <a:spcPts val="0"/>
              </a:spcAft>
              <a:buClr>
                <a:schemeClr val="dk1"/>
              </a:buClr>
              <a:buSzPts val="2400"/>
              <a:buFont typeface="Arial"/>
              <a:buChar char="•"/>
            </a:pPr>
            <a:r>
              <a:rPr lang="fr-FR" sz="2400">
                <a:solidFill>
                  <a:schemeClr val="dk1"/>
                </a:solidFill>
                <a:latin typeface="Century Gothic"/>
                <a:ea typeface="Century Gothic"/>
                <a:cs typeface="Century Gothic"/>
                <a:sym typeface="Century Gothic"/>
              </a:rPr>
              <a:t>On parle ainsi de </a:t>
            </a:r>
            <a:r>
              <a:rPr b="1" lang="fr-FR" sz="2400">
                <a:solidFill>
                  <a:schemeClr val="dk1"/>
                </a:solidFill>
                <a:latin typeface="Century Gothic"/>
                <a:ea typeface="Century Gothic"/>
                <a:cs typeface="Century Gothic"/>
                <a:sym typeface="Century Gothic"/>
              </a:rPr>
              <a:t>persistance d’objets métiers</a:t>
            </a:r>
            <a:r>
              <a:rPr lang="fr-FR" sz="2400">
                <a:solidFill>
                  <a:schemeClr val="dk1"/>
                </a:solidFill>
                <a:latin typeface="Century Gothic"/>
                <a:ea typeface="Century Gothic"/>
                <a:cs typeface="Century Gothic"/>
                <a:sym typeface="Century Gothic"/>
              </a:rPr>
              <a:t>.</a:t>
            </a:r>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0"/>
          <p:cNvSpPr txBox="1"/>
          <p:nvPr/>
        </p:nvSpPr>
        <p:spPr>
          <a:xfrm>
            <a:off x="0" y="37009"/>
            <a:ext cx="10693400" cy="1018432"/>
          </a:xfrm>
          <a:prstGeom prst="rect">
            <a:avLst/>
          </a:prstGeom>
          <a:noFill/>
          <a:ln>
            <a:noFill/>
          </a:ln>
        </p:spPr>
        <p:txBody>
          <a:bodyPr anchorCtr="0" anchor="t" bIns="0" lIns="0" spcFirstLastPara="1" rIns="0" wrap="square" tIns="520900">
            <a:spAutoFit/>
          </a:bodyPr>
          <a:lstStyle/>
          <a:p>
            <a:pPr indent="0" lvl="0" marL="12602" marR="0" rtl="0" algn="ctr">
              <a:spcBef>
                <a:spcPts val="0"/>
              </a:spcBef>
              <a:spcAft>
                <a:spcPts val="0"/>
              </a:spcAft>
              <a:buNone/>
            </a:pPr>
            <a:r>
              <a:rPr lang="fr-FR" sz="3200">
                <a:solidFill>
                  <a:schemeClr val="dk1"/>
                </a:solidFill>
                <a:latin typeface="Century Gothic"/>
                <a:ea typeface="Century Gothic"/>
                <a:cs typeface="Century Gothic"/>
                <a:sym typeface="Century Gothic"/>
              </a:rPr>
              <a:t>TP – Spring Data JPA – 1</a:t>
            </a:r>
            <a:r>
              <a:rPr baseline="30000" lang="fr-FR" sz="3200">
                <a:solidFill>
                  <a:schemeClr val="dk1"/>
                </a:solidFill>
                <a:latin typeface="Century Gothic"/>
                <a:ea typeface="Century Gothic"/>
                <a:cs typeface="Century Gothic"/>
                <a:sym typeface="Century Gothic"/>
              </a:rPr>
              <a:t>ère</a:t>
            </a:r>
            <a:r>
              <a:rPr lang="fr-FR" sz="3200">
                <a:solidFill>
                  <a:schemeClr val="dk1"/>
                </a:solidFill>
                <a:latin typeface="Century Gothic"/>
                <a:ea typeface="Century Gothic"/>
                <a:cs typeface="Century Gothic"/>
                <a:sym typeface="Century Gothic"/>
              </a:rPr>
              <a:t> Entité</a:t>
            </a:r>
            <a:endParaRPr sz="3200">
              <a:solidFill>
                <a:schemeClr val="dk1"/>
              </a:solidFill>
              <a:latin typeface="Century Gothic"/>
              <a:ea typeface="Century Gothic"/>
              <a:cs typeface="Century Gothic"/>
              <a:sym typeface="Century Gothic"/>
            </a:endParaRPr>
          </a:p>
        </p:txBody>
      </p:sp>
      <p:sp>
        <p:nvSpPr>
          <p:cNvPr id="451" name="Google Shape;451;p30"/>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None/>
            </a:pPr>
            <a:fld id="{00000000-1234-1234-1234-123412341234}" type="slidenum">
              <a:rPr lang="fr-FR"/>
              <a:t>‹#›</a:t>
            </a:fld>
            <a:endParaRPr/>
          </a:p>
        </p:txBody>
      </p:sp>
      <p:pic>
        <p:nvPicPr>
          <p:cNvPr id="452" name="Google Shape;452;p30"/>
          <p:cNvPicPr preferRelativeResize="0"/>
          <p:nvPr/>
        </p:nvPicPr>
        <p:blipFill rotWithShape="1">
          <a:blip r:embed="rId3">
            <a:alphaModFix/>
          </a:blip>
          <a:srcRect b="0" l="0" r="0" t="0"/>
          <a:stretch/>
        </p:blipFill>
        <p:spPr>
          <a:xfrm>
            <a:off x="738188" y="1621185"/>
            <a:ext cx="9145016" cy="512727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31"/>
          <p:cNvSpPr txBox="1"/>
          <p:nvPr/>
        </p:nvSpPr>
        <p:spPr>
          <a:xfrm>
            <a:off x="0" y="40897"/>
            <a:ext cx="10693400" cy="1018432"/>
          </a:xfrm>
          <a:prstGeom prst="rect">
            <a:avLst/>
          </a:prstGeom>
          <a:noFill/>
          <a:ln>
            <a:noFill/>
          </a:ln>
        </p:spPr>
        <p:txBody>
          <a:bodyPr anchorCtr="0" anchor="t" bIns="0" lIns="0" spcFirstLastPara="1" rIns="0" wrap="square" tIns="520900">
            <a:spAutoFit/>
          </a:bodyPr>
          <a:lstStyle/>
          <a:p>
            <a:pPr indent="0" lvl="0" marL="12602" marR="0" rtl="0" algn="ctr">
              <a:spcBef>
                <a:spcPts val="0"/>
              </a:spcBef>
              <a:spcAft>
                <a:spcPts val="0"/>
              </a:spcAft>
              <a:buNone/>
            </a:pPr>
            <a:r>
              <a:rPr lang="fr-FR" sz="3200">
                <a:solidFill>
                  <a:schemeClr val="dk1"/>
                </a:solidFill>
                <a:latin typeface="Century Gothic"/>
                <a:ea typeface="Century Gothic"/>
                <a:cs typeface="Century Gothic"/>
                <a:sym typeface="Century Gothic"/>
              </a:rPr>
              <a:t>TP – Spring Data JPA – 1</a:t>
            </a:r>
            <a:r>
              <a:rPr baseline="30000" lang="fr-FR" sz="3200">
                <a:solidFill>
                  <a:schemeClr val="dk1"/>
                </a:solidFill>
                <a:latin typeface="Century Gothic"/>
                <a:ea typeface="Century Gothic"/>
                <a:cs typeface="Century Gothic"/>
                <a:sym typeface="Century Gothic"/>
              </a:rPr>
              <a:t>ère</a:t>
            </a:r>
            <a:r>
              <a:rPr lang="fr-FR" sz="3200">
                <a:solidFill>
                  <a:schemeClr val="dk1"/>
                </a:solidFill>
                <a:latin typeface="Century Gothic"/>
                <a:ea typeface="Century Gothic"/>
                <a:cs typeface="Century Gothic"/>
                <a:sym typeface="Century Gothic"/>
              </a:rPr>
              <a:t> Entité</a:t>
            </a:r>
            <a:endParaRPr sz="3200">
              <a:solidFill>
                <a:schemeClr val="dk1"/>
              </a:solidFill>
              <a:latin typeface="Century Gothic"/>
              <a:ea typeface="Century Gothic"/>
              <a:cs typeface="Century Gothic"/>
              <a:sym typeface="Century Gothic"/>
            </a:endParaRPr>
          </a:p>
        </p:txBody>
      </p:sp>
      <p:sp>
        <p:nvSpPr>
          <p:cNvPr id="459" name="Google Shape;459;p31"/>
          <p:cNvSpPr/>
          <p:nvPr/>
        </p:nvSpPr>
        <p:spPr>
          <a:xfrm>
            <a:off x="304801" y="1283393"/>
            <a:ext cx="10083800" cy="5943330"/>
          </a:xfrm>
          <a:prstGeom prst="rect">
            <a:avLst/>
          </a:prstGeom>
          <a:noFill/>
          <a:ln>
            <a:noFill/>
          </a:ln>
        </p:spPr>
        <p:txBody>
          <a:bodyPr anchorCtr="0" anchor="t" bIns="50400" lIns="100800" spcFirstLastPara="1" rIns="100800" wrap="square" tIns="50400">
            <a:normAutofit/>
          </a:bodyPr>
          <a:lstStyle/>
          <a:p>
            <a:pPr indent="-342900" lvl="0" marL="342900" marR="0" rtl="0" algn="l">
              <a:spcBef>
                <a:spcPts val="0"/>
              </a:spcBef>
              <a:spcAft>
                <a:spcPts val="0"/>
              </a:spcAft>
              <a:buClr>
                <a:schemeClr val="dk1"/>
              </a:buClr>
              <a:buSzPts val="2100"/>
              <a:buFont typeface="Arial"/>
              <a:buNone/>
            </a:pPr>
            <a:r>
              <a:t/>
            </a:r>
            <a:endParaRPr b="1" sz="2100">
              <a:solidFill>
                <a:schemeClr val="dk1"/>
              </a:solidFill>
              <a:latin typeface="Century Gothic"/>
              <a:ea typeface="Century Gothic"/>
              <a:cs typeface="Century Gothic"/>
              <a:sym typeface="Century Gothic"/>
            </a:endParaRPr>
          </a:p>
          <a:p>
            <a:pPr indent="-342900" lvl="0" marL="342900" marR="0" rtl="0" algn="l">
              <a:spcBef>
                <a:spcPts val="420"/>
              </a:spcBef>
              <a:spcAft>
                <a:spcPts val="0"/>
              </a:spcAft>
              <a:buClr>
                <a:schemeClr val="dk1"/>
              </a:buClr>
              <a:buSzPts val="2100"/>
              <a:buFont typeface="Arial"/>
              <a:buChar char="•"/>
            </a:pPr>
            <a:r>
              <a:rPr lang="fr-FR" sz="2100">
                <a:solidFill>
                  <a:schemeClr val="dk1"/>
                </a:solidFill>
                <a:latin typeface="Century Gothic"/>
                <a:ea typeface="Century Gothic"/>
                <a:cs typeface="Century Gothic"/>
                <a:sym typeface="Century Gothic"/>
              </a:rPr>
              <a:t>Supprimer </a:t>
            </a:r>
            <a:r>
              <a:rPr b="1" lang="fr-FR" sz="2100">
                <a:solidFill>
                  <a:schemeClr val="dk1"/>
                </a:solidFill>
                <a:latin typeface="Century Gothic"/>
                <a:ea typeface="Century Gothic"/>
                <a:cs typeface="Century Gothic"/>
                <a:sym typeface="Century Gothic"/>
              </a:rPr>
              <a:t>la classe de test </a:t>
            </a:r>
            <a:r>
              <a:rPr lang="fr-FR" sz="2100">
                <a:solidFill>
                  <a:schemeClr val="dk1"/>
                </a:solidFill>
                <a:latin typeface="Century Gothic"/>
                <a:ea typeface="Century Gothic"/>
                <a:cs typeface="Century Gothic"/>
                <a:sym typeface="Century Gothic"/>
              </a:rPr>
              <a:t>pour éviter les erreurs lors de l’appel des commandes Maven (car « Maven install » par exemple essaiera de lancer les tests unitaires) : </a:t>
            </a:r>
            <a:endParaRPr/>
          </a:p>
          <a:p>
            <a:pPr indent="-209550" lvl="0" marL="342900" marR="0" rtl="0" algn="l">
              <a:spcBef>
                <a:spcPts val="420"/>
              </a:spcBef>
              <a:spcAft>
                <a:spcPts val="0"/>
              </a:spcAft>
              <a:buClr>
                <a:schemeClr val="dk1"/>
              </a:buClr>
              <a:buSzPts val="2100"/>
              <a:buFont typeface="Arial"/>
              <a:buNone/>
            </a:pPr>
            <a:r>
              <a:t/>
            </a:r>
            <a:endParaRPr sz="2100">
              <a:solidFill>
                <a:schemeClr val="dk1"/>
              </a:solidFill>
              <a:latin typeface="Century Gothic"/>
              <a:ea typeface="Century Gothic"/>
              <a:cs typeface="Century Gothic"/>
              <a:sym typeface="Century Gothic"/>
            </a:endParaRPr>
          </a:p>
          <a:p>
            <a:pPr indent="-209550" lvl="0" marL="342900" marR="0" rtl="0" algn="l">
              <a:spcBef>
                <a:spcPts val="420"/>
              </a:spcBef>
              <a:spcAft>
                <a:spcPts val="0"/>
              </a:spcAft>
              <a:buClr>
                <a:schemeClr val="dk1"/>
              </a:buClr>
              <a:buSzPts val="2100"/>
              <a:buFont typeface="Arial"/>
              <a:buNone/>
            </a:pPr>
            <a:r>
              <a:t/>
            </a:r>
            <a:endParaRPr sz="2100">
              <a:solidFill>
                <a:schemeClr val="dk1"/>
              </a:solidFill>
              <a:latin typeface="Century Gothic"/>
              <a:ea typeface="Century Gothic"/>
              <a:cs typeface="Century Gothic"/>
              <a:sym typeface="Century Gothic"/>
            </a:endParaRPr>
          </a:p>
          <a:p>
            <a:pPr indent="-342900" lvl="0" marL="342900" marR="0" rtl="0" algn="l">
              <a:spcBef>
                <a:spcPts val="440"/>
              </a:spcBef>
              <a:spcAft>
                <a:spcPts val="0"/>
              </a:spcAft>
              <a:buClr>
                <a:schemeClr val="dk1"/>
              </a:buClr>
              <a:buSzPts val="2200"/>
              <a:buFont typeface="Arial"/>
              <a:buNone/>
            </a:pPr>
            <a:r>
              <a:rPr lang="fr-FR" sz="2200">
                <a:solidFill>
                  <a:schemeClr val="dk1"/>
                </a:solidFill>
                <a:latin typeface="Century Gothic"/>
                <a:ea typeface="Century Gothic"/>
                <a:cs typeface="Century Gothic"/>
                <a:sym typeface="Century Gothic"/>
              </a:rPr>
              <a:t> </a:t>
            </a:r>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p:txBody>
      </p:sp>
      <p:sp>
        <p:nvSpPr>
          <p:cNvPr id="460" name="Google Shape;460;p31"/>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None/>
            </a:pPr>
            <a:fld id="{00000000-1234-1234-1234-123412341234}" type="slidenum">
              <a:rPr lang="fr-FR"/>
              <a:t>‹#›</a:t>
            </a:fld>
            <a:endParaRPr/>
          </a:p>
        </p:txBody>
      </p:sp>
      <p:pic>
        <p:nvPicPr>
          <p:cNvPr id="461" name="Google Shape;461;p31"/>
          <p:cNvPicPr preferRelativeResize="0"/>
          <p:nvPr/>
        </p:nvPicPr>
        <p:blipFill rotWithShape="1">
          <a:blip r:embed="rId3">
            <a:alphaModFix/>
          </a:blip>
          <a:srcRect b="0" l="0" r="0" t="0"/>
          <a:stretch/>
        </p:blipFill>
        <p:spPr>
          <a:xfrm>
            <a:off x="3378566" y="2701305"/>
            <a:ext cx="3936268" cy="447750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32"/>
          <p:cNvSpPr txBox="1"/>
          <p:nvPr/>
        </p:nvSpPr>
        <p:spPr>
          <a:xfrm>
            <a:off x="0" y="40897"/>
            <a:ext cx="10693400" cy="1018432"/>
          </a:xfrm>
          <a:prstGeom prst="rect">
            <a:avLst/>
          </a:prstGeom>
          <a:noFill/>
          <a:ln>
            <a:noFill/>
          </a:ln>
        </p:spPr>
        <p:txBody>
          <a:bodyPr anchorCtr="0" anchor="t" bIns="0" lIns="0" spcFirstLastPara="1" rIns="0" wrap="square" tIns="520900">
            <a:spAutoFit/>
          </a:bodyPr>
          <a:lstStyle/>
          <a:p>
            <a:pPr indent="0" lvl="0" marL="12602" marR="0" rtl="0" algn="ctr">
              <a:spcBef>
                <a:spcPts val="0"/>
              </a:spcBef>
              <a:spcAft>
                <a:spcPts val="0"/>
              </a:spcAft>
              <a:buNone/>
            </a:pPr>
            <a:r>
              <a:rPr lang="fr-FR" sz="3200">
                <a:solidFill>
                  <a:schemeClr val="dk1"/>
                </a:solidFill>
                <a:latin typeface="Century Gothic"/>
                <a:ea typeface="Century Gothic"/>
                <a:cs typeface="Century Gothic"/>
                <a:sym typeface="Century Gothic"/>
              </a:rPr>
              <a:t>TP – Spring Data JPA – 1</a:t>
            </a:r>
            <a:r>
              <a:rPr baseline="30000" lang="fr-FR" sz="3200">
                <a:solidFill>
                  <a:schemeClr val="dk1"/>
                </a:solidFill>
                <a:latin typeface="Century Gothic"/>
                <a:ea typeface="Century Gothic"/>
                <a:cs typeface="Century Gothic"/>
                <a:sym typeface="Century Gothic"/>
              </a:rPr>
              <a:t>ère</a:t>
            </a:r>
            <a:r>
              <a:rPr lang="fr-FR" sz="3200">
                <a:solidFill>
                  <a:schemeClr val="dk1"/>
                </a:solidFill>
                <a:latin typeface="Century Gothic"/>
                <a:ea typeface="Century Gothic"/>
                <a:cs typeface="Century Gothic"/>
                <a:sym typeface="Century Gothic"/>
              </a:rPr>
              <a:t> Entité</a:t>
            </a:r>
            <a:endParaRPr sz="3200">
              <a:solidFill>
                <a:schemeClr val="dk1"/>
              </a:solidFill>
              <a:latin typeface="Century Gothic"/>
              <a:ea typeface="Century Gothic"/>
              <a:cs typeface="Century Gothic"/>
              <a:sym typeface="Century Gothic"/>
            </a:endParaRPr>
          </a:p>
        </p:txBody>
      </p:sp>
      <p:sp>
        <p:nvSpPr>
          <p:cNvPr id="468" name="Google Shape;468;p32"/>
          <p:cNvSpPr/>
          <p:nvPr/>
        </p:nvSpPr>
        <p:spPr>
          <a:xfrm>
            <a:off x="304801" y="1283393"/>
            <a:ext cx="10083800" cy="5943330"/>
          </a:xfrm>
          <a:prstGeom prst="rect">
            <a:avLst/>
          </a:prstGeom>
          <a:noFill/>
          <a:ln>
            <a:noFill/>
          </a:ln>
        </p:spPr>
        <p:txBody>
          <a:bodyPr anchorCtr="0" anchor="t" bIns="50400" lIns="100800" spcFirstLastPara="1" rIns="100800" wrap="square" tIns="50400">
            <a:normAutofit/>
          </a:bodyPr>
          <a:lstStyle/>
          <a:p>
            <a:pPr indent="-203200" lvl="0" marL="342900" marR="0" rtl="0" algn="l">
              <a:spcBef>
                <a:spcPts val="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342900" lvl="0" marL="342900" marR="0" rtl="0" algn="l">
              <a:spcBef>
                <a:spcPts val="440"/>
              </a:spcBef>
              <a:spcAft>
                <a:spcPts val="0"/>
              </a:spcAft>
              <a:buClr>
                <a:schemeClr val="dk1"/>
              </a:buClr>
              <a:buSzPts val="2200"/>
              <a:buFont typeface="Arial"/>
              <a:buChar char="•"/>
            </a:pPr>
            <a:r>
              <a:rPr lang="fr-FR" sz="2200">
                <a:solidFill>
                  <a:schemeClr val="dk1"/>
                </a:solidFill>
                <a:latin typeface="Century Gothic"/>
                <a:ea typeface="Century Gothic"/>
                <a:cs typeface="Century Gothic"/>
                <a:sym typeface="Century Gothic"/>
              </a:rPr>
              <a:t>Pour pouvoir se connecter à votre base de données, quel fichier faut-il mettre à jour</a:t>
            </a:r>
            <a:r>
              <a:rPr lang="fr-FR" sz="2200">
                <a:solidFill>
                  <a:schemeClr val="dk1"/>
                </a:solidFill>
                <a:latin typeface="Calibri"/>
                <a:ea typeface="Calibri"/>
                <a:cs typeface="Calibri"/>
                <a:sym typeface="Calibri"/>
              </a:rPr>
              <a:t>? </a:t>
            </a:r>
            <a:endParaRPr/>
          </a:p>
          <a:p>
            <a:pPr indent="-342900" lvl="0" marL="342900" marR="0" rtl="0" algn="l">
              <a:spcBef>
                <a:spcPts val="440"/>
              </a:spcBef>
              <a:spcAft>
                <a:spcPts val="0"/>
              </a:spcAft>
              <a:buClr>
                <a:schemeClr val="dk1"/>
              </a:buClr>
              <a:buSzPts val="2200"/>
              <a:buFont typeface="Arial"/>
              <a:buChar char="•"/>
            </a:pPr>
            <a:r>
              <a:rPr lang="fr-FR" sz="2200">
                <a:solidFill>
                  <a:schemeClr val="dk1"/>
                </a:solidFill>
                <a:latin typeface="Century Gothic"/>
                <a:ea typeface="Century Gothic"/>
                <a:cs typeface="Century Gothic"/>
                <a:sym typeface="Century Gothic"/>
              </a:rPr>
              <a:t>(Regarder l’arborescence du projet créé). </a:t>
            </a:r>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p:txBody>
      </p:sp>
      <p:sp>
        <p:nvSpPr>
          <p:cNvPr id="469" name="Google Shape;469;p32"/>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None/>
            </a:pPr>
            <a:fld id="{00000000-1234-1234-1234-123412341234}" type="slidenum">
              <a:rPr lang="fr-F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33"/>
          <p:cNvSpPr txBox="1"/>
          <p:nvPr/>
        </p:nvSpPr>
        <p:spPr>
          <a:xfrm>
            <a:off x="0" y="40897"/>
            <a:ext cx="10693400" cy="1018432"/>
          </a:xfrm>
          <a:prstGeom prst="rect">
            <a:avLst/>
          </a:prstGeom>
          <a:noFill/>
          <a:ln>
            <a:noFill/>
          </a:ln>
        </p:spPr>
        <p:txBody>
          <a:bodyPr anchorCtr="0" anchor="t" bIns="0" lIns="0" spcFirstLastPara="1" rIns="0" wrap="square" tIns="520900">
            <a:spAutoFit/>
          </a:bodyPr>
          <a:lstStyle/>
          <a:p>
            <a:pPr indent="0" lvl="0" marL="12602" marR="0" rtl="0" algn="ctr">
              <a:spcBef>
                <a:spcPts val="0"/>
              </a:spcBef>
              <a:spcAft>
                <a:spcPts val="0"/>
              </a:spcAft>
              <a:buNone/>
            </a:pPr>
            <a:r>
              <a:rPr lang="fr-FR" sz="3200">
                <a:solidFill>
                  <a:schemeClr val="dk1"/>
                </a:solidFill>
                <a:latin typeface="Century Gothic"/>
                <a:ea typeface="Century Gothic"/>
                <a:cs typeface="Century Gothic"/>
                <a:sym typeface="Century Gothic"/>
              </a:rPr>
              <a:t>TP – Spring Data JPA – 1</a:t>
            </a:r>
            <a:r>
              <a:rPr baseline="30000" lang="fr-FR" sz="3200">
                <a:solidFill>
                  <a:schemeClr val="dk1"/>
                </a:solidFill>
                <a:latin typeface="Century Gothic"/>
                <a:ea typeface="Century Gothic"/>
                <a:cs typeface="Century Gothic"/>
                <a:sym typeface="Century Gothic"/>
              </a:rPr>
              <a:t>ère</a:t>
            </a:r>
            <a:r>
              <a:rPr lang="fr-FR" sz="3200">
                <a:solidFill>
                  <a:schemeClr val="dk1"/>
                </a:solidFill>
                <a:latin typeface="Century Gothic"/>
                <a:ea typeface="Century Gothic"/>
                <a:cs typeface="Century Gothic"/>
                <a:sym typeface="Century Gothic"/>
              </a:rPr>
              <a:t> Entité</a:t>
            </a:r>
            <a:endParaRPr sz="3200">
              <a:solidFill>
                <a:schemeClr val="dk1"/>
              </a:solidFill>
              <a:latin typeface="Century Gothic"/>
              <a:ea typeface="Century Gothic"/>
              <a:cs typeface="Century Gothic"/>
              <a:sym typeface="Century Gothic"/>
            </a:endParaRPr>
          </a:p>
        </p:txBody>
      </p:sp>
      <p:sp>
        <p:nvSpPr>
          <p:cNvPr id="476" name="Google Shape;476;p33"/>
          <p:cNvSpPr/>
          <p:nvPr/>
        </p:nvSpPr>
        <p:spPr>
          <a:xfrm>
            <a:off x="304801" y="1283393"/>
            <a:ext cx="10299762" cy="5943330"/>
          </a:xfrm>
          <a:prstGeom prst="rect">
            <a:avLst/>
          </a:prstGeom>
          <a:noFill/>
          <a:ln>
            <a:noFill/>
          </a:ln>
        </p:spPr>
        <p:txBody>
          <a:bodyPr anchorCtr="0" anchor="t" bIns="50400" lIns="100800" spcFirstLastPara="1" rIns="100800" wrap="square" tIns="50400">
            <a:normAutofit/>
          </a:bodyPr>
          <a:lstStyle/>
          <a:p>
            <a:pPr indent="-203200" lvl="0" marL="342900" marR="0" rtl="0" algn="l">
              <a:spcBef>
                <a:spcPts val="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342900" lvl="0" marL="342900" marR="0" rtl="0" algn="l">
              <a:spcBef>
                <a:spcPts val="440"/>
              </a:spcBef>
              <a:spcAft>
                <a:spcPts val="0"/>
              </a:spcAft>
              <a:buClr>
                <a:schemeClr val="dk1"/>
              </a:buClr>
              <a:buSzPts val="2200"/>
              <a:buFont typeface="Arial"/>
              <a:buChar char="•"/>
            </a:pPr>
            <a:r>
              <a:rPr lang="fr-FR" sz="2200">
                <a:solidFill>
                  <a:schemeClr val="dk1"/>
                </a:solidFill>
                <a:latin typeface="Century Gothic"/>
                <a:ea typeface="Century Gothic"/>
                <a:cs typeface="Century Gothic"/>
                <a:sym typeface="Century Gothic"/>
              </a:rPr>
              <a:t>Dans ce fichier de properties ajouter les lignes suivantes : </a:t>
            </a:r>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Consolas"/>
              <a:ea typeface="Consolas"/>
              <a:cs typeface="Consolas"/>
              <a:sym typeface="Consolas"/>
            </a:endParaRPr>
          </a:p>
          <a:p>
            <a:pPr indent="0" lvl="0" marL="0" marR="0" rtl="0" algn="l">
              <a:spcBef>
                <a:spcPts val="360"/>
              </a:spcBef>
              <a:spcAft>
                <a:spcPts val="0"/>
              </a:spcAft>
              <a:buClr>
                <a:srgbClr val="3F7F5F"/>
              </a:buClr>
              <a:buSzPts val="1800"/>
              <a:buFont typeface="Arial"/>
              <a:buNone/>
            </a:pPr>
            <a:r>
              <a:rPr lang="fr-FR" sz="1800">
                <a:solidFill>
                  <a:srgbClr val="3F7F5F"/>
                </a:solidFill>
                <a:latin typeface="Consolas"/>
                <a:ea typeface="Consolas"/>
                <a:cs typeface="Consolas"/>
                <a:sym typeface="Consolas"/>
              </a:rPr>
              <a:t>### DATABASE ###</a:t>
            </a:r>
            <a:endParaRPr/>
          </a:p>
          <a:p>
            <a:pPr indent="0" lvl="0" marL="0" marR="0" rtl="0" algn="l">
              <a:spcBef>
                <a:spcPts val="360"/>
              </a:spcBef>
              <a:spcAft>
                <a:spcPts val="0"/>
              </a:spcAft>
              <a:buClr>
                <a:srgbClr val="000000"/>
              </a:buClr>
              <a:buSzPts val="1800"/>
              <a:buFont typeface="Arial"/>
              <a:buNone/>
            </a:pPr>
            <a:r>
              <a:rPr lang="fr-FR" sz="1800">
                <a:solidFill>
                  <a:srgbClr val="000000"/>
                </a:solidFill>
                <a:latin typeface="Consolas"/>
                <a:ea typeface="Consolas"/>
                <a:cs typeface="Consolas"/>
                <a:sym typeface="Consolas"/>
              </a:rPr>
              <a:t>spring.datasource.url=</a:t>
            </a:r>
            <a:r>
              <a:rPr lang="fr-FR" sz="1800">
                <a:solidFill>
                  <a:srgbClr val="2A00FF"/>
                </a:solidFill>
                <a:latin typeface="Consolas"/>
                <a:ea typeface="Consolas"/>
                <a:cs typeface="Consolas"/>
                <a:sym typeface="Consolas"/>
              </a:rPr>
              <a:t>jdbc:mysql://localhost:3306/</a:t>
            </a:r>
            <a:r>
              <a:rPr b="1" lang="fr-FR" sz="1800">
                <a:solidFill>
                  <a:srgbClr val="2A00FF"/>
                </a:solidFill>
                <a:latin typeface="Consolas"/>
                <a:ea typeface="Consolas"/>
                <a:cs typeface="Consolas"/>
                <a:sym typeface="Consolas"/>
              </a:rPr>
              <a:t>springdb</a:t>
            </a:r>
            <a:r>
              <a:rPr lang="fr-FR" sz="1800">
                <a:solidFill>
                  <a:srgbClr val="2A00FF"/>
                </a:solidFill>
                <a:latin typeface="Consolas"/>
                <a:ea typeface="Consolas"/>
                <a:cs typeface="Consolas"/>
                <a:sym typeface="Consolas"/>
              </a:rPr>
              <a:t>? createDatabaseIfNotExist=true&amp;useUnicode=true&amp;useJDBCCompliantTimezoneShift=true&amp;useLegacyDatetimeCode=false&amp;serverTimezone=UTC</a:t>
            </a:r>
            <a:endParaRPr/>
          </a:p>
          <a:p>
            <a:pPr indent="0" lvl="0" marL="0" marR="0" rtl="0" algn="l">
              <a:spcBef>
                <a:spcPts val="360"/>
              </a:spcBef>
              <a:spcAft>
                <a:spcPts val="0"/>
              </a:spcAft>
              <a:buClr>
                <a:srgbClr val="000000"/>
              </a:buClr>
              <a:buSzPts val="1800"/>
              <a:buFont typeface="Arial"/>
              <a:buNone/>
            </a:pPr>
            <a:r>
              <a:rPr lang="fr-FR" sz="1800">
                <a:solidFill>
                  <a:srgbClr val="000000"/>
                </a:solidFill>
                <a:latin typeface="Consolas"/>
                <a:ea typeface="Consolas"/>
                <a:cs typeface="Consolas"/>
                <a:sym typeface="Consolas"/>
              </a:rPr>
              <a:t>spring.datasource.username=</a:t>
            </a:r>
            <a:r>
              <a:rPr lang="fr-FR" sz="1800">
                <a:solidFill>
                  <a:srgbClr val="2A00FF"/>
                </a:solidFill>
                <a:latin typeface="Consolas"/>
                <a:ea typeface="Consolas"/>
                <a:cs typeface="Consolas"/>
                <a:sym typeface="Consolas"/>
              </a:rPr>
              <a:t>root</a:t>
            </a:r>
            <a:endParaRPr sz="1800">
              <a:solidFill>
                <a:srgbClr val="2A00FF"/>
              </a:solidFill>
              <a:latin typeface="Consolas"/>
              <a:ea typeface="Consolas"/>
              <a:cs typeface="Consolas"/>
              <a:sym typeface="Consolas"/>
            </a:endParaRPr>
          </a:p>
          <a:p>
            <a:pPr indent="0" lvl="0" marL="0" marR="0" rtl="0" algn="l">
              <a:spcBef>
                <a:spcPts val="360"/>
              </a:spcBef>
              <a:spcAft>
                <a:spcPts val="0"/>
              </a:spcAft>
              <a:buClr>
                <a:srgbClr val="000000"/>
              </a:buClr>
              <a:buSzPts val="1800"/>
              <a:buFont typeface="Arial"/>
              <a:buNone/>
            </a:pPr>
            <a:r>
              <a:rPr lang="fr-FR" sz="1800">
                <a:solidFill>
                  <a:srgbClr val="000000"/>
                </a:solidFill>
                <a:latin typeface="Consolas"/>
                <a:ea typeface="Consolas"/>
                <a:cs typeface="Consolas"/>
                <a:sym typeface="Consolas"/>
              </a:rPr>
              <a:t>spring.datasource.password=</a:t>
            </a:r>
            <a:endParaRPr/>
          </a:p>
          <a:p>
            <a:pPr indent="0" lvl="0" marL="0" marR="0" rtl="0" algn="l">
              <a:spcBef>
                <a:spcPts val="360"/>
              </a:spcBef>
              <a:spcAft>
                <a:spcPts val="0"/>
              </a:spcAft>
              <a:buClr>
                <a:srgbClr val="3F7F5F"/>
              </a:buClr>
              <a:buSzPts val="1800"/>
              <a:buFont typeface="Arial"/>
              <a:buNone/>
            </a:pPr>
            <a:r>
              <a:rPr lang="fr-FR" sz="1800">
                <a:solidFill>
                  <a:srgbClr val="3F7F5F"/>
                </a:solidFill>
                <a:latin typeface="Consolas"/>
                <a:ea typeface="Consolas"/>
                <a:cs typeface="Consolas"/>
                <a:sym typeface="Consolas"/>
              </a:rPr>
              <a:t>### JPA / HIBERNATE ###</a:t>
            </a:r>
            <a:endParaRPr/>
          </a:p>
          <a:p>
            <a:pPr indent="0" lvl="0" marL="0" marR="0" rtl="0" algn="l">
              <a:spcBef>
                <a:spcPts val="360"/>
              </a:spcBef>
              <a:spcAft>
                <a:spcPts val="0"/>
              </a:spcAft>
              <a:buClr>
                <a:srgbClr val="000000"/>
              </a:buClr>
              <a:buSzPts val="1800"/>
              <a:buFont typeface="Arial"/>
              <a:buNone/>
            </a:pPr>
            <a:r>
              <a:rPr lang="fr-FR" sz="1800">
                <a:solidFill>
                  <a:srgbClr val="000000"/>
                </a:solidFill>
                <a:latin typeface="Consolas"/>
                <a:ea typeface="Consolas"/>
                <a:cs typeface="Consolas"/>
                <a:sym typeface="Consolas"/>
              </a:rPr>
              <a:t>spring.jpa.show-sql=</a:t>
            </a:r>
            <a:r>
              <a:rPr lang="fr-FR" sz="1800">
                <a:solidFill>
                  <a:srgbClr val="2A00FF"/>
                </a:solidFill>
                <a:latin typeface="Consolas"/>
                <a:ea typeface="Consolas"/>
                <a:cs typeface="Consolas"/>
                <a:sym typeface="Consolas"/>
              </a:rPr>
              <a:t>true</a:t>
            </a:r>
            <a:endParaRPr/>
          </a:p>
          <a:p>
            <a:pPr indent="0" lvl="0" marL="0" marR="0" rtl="0" algn="l">
              <a:spcBef>
                <a:spcPts val="360"/>
              </a:spcBef>
              <a:spcAft>
                <a:spcPts val="0"/>
              </a:spcAft>
              <a:buClr>
                <a:srgbClr val="000000"/>
              </a:buClr>
              <a:buSzPts val="1800"/>
              <a:buFont typeface="Arial"/>
              <a:buNone/>
            </a:pPr>
            <a:r>
              <a:rPr lang="fr-FR" sz="1800">
                <a:solidFill>
                  <a:srgbClr val="000000"/>
                </a:solidFill>
                <a:latin typeface="Consolas"/>
                <a:ea typeface="Consolas"/>
                <a:cs typeface="Consolas"/>
                <a:sym typeface="Consolas"/>
              </a:rPr>
              <a:t>spring.jpa.hibernate.ddl-auto=</a:t>
            </a:r>
            <a:r>
              <a:rPr lang="fr-FR" sz="1800">
                <a:solidFill>
                  <a:srgbClr val="2A00FF"/>
                </a:solidFill>
                <a:latin typeface="Consolas"/>
                <a:ea typeface="Consolas"/>
                <a:cs typeface="Consolas"/>
                <a:sym typeface="Consolas"/>
              </a:rPr>
              <a:t>update</a:t>
            </a:r>
            <a:endParaRPr/>
          </a:p>
          <a:p>
            <a:pPr indent="0" lvl="0" marL="0" marR="0" rtl="0" algn="l">
              <a:spcBef>
                <a:spcPts val="360"/>
              </a:spcBef>
              <a:spcAft>
                <a:spcPts val="0"/>
              </a:spcAft>
              <a:buClr>
                <a:srgbClr val="000000"/>
              </a:buClr>
              <a:buSzPts val="1800"/>
              <a:buFont typeface="Arial"/>
              <a:buNone/>
            </a:pPr>
            <a:r>
              <a:rPr lang="fr-FR" sz="1800">
                <a:solidFill>
                  <a:srgbClr val="000000"/>
                </a:solidFill>
                <a:latin typeface="Consolas"/>
                <a:ea typeface="Consolas"/>
                <a:cs typeface="Consolas"/>
                <a:sym typeface="Consolas"/>
              </a:rPr>
              <a:t>spring.jpa.properties.hibernate.dialect=</a:t>
            </a:r>
            <a:r>
              <a:rPr lang="fr-FR" sz="1800">
                <a:solidFill>
                  <a:srgbClr val="2A00FF"/>
                </a:solidFill>
                <a:latin typeface="Consolas"/>
                <a:ea typeface="Consolas"/>
                <a:cs typeface="Consolas"/>
                <a:sym typeface="Consolas"/>
              </a:rPr>
              <a:t>org.hibernate.dialect.MySQL5Dialect</a:t>
            </a:r>
            <a:endParaRPr/>
          </a:p>
          <a:p>
            <a:pPr indent="0" lvl="0" marL="0" marR="0" rtl="0" algn="l">
              <a:spcBef>
                <a:spcPts val="360"/>
              </a:spcBef>
              <a:spcAft>
                <a:spcPts val="0"/>
              </a:spcAft>
              <a:buClr>
                <a:srgbClr val="000000"/>
              </a:buClr>
              <a:buSzPts val="1800"/>
              <a:buFont typeface="Arial"/>
              <a:buNone/>
            </a:pPr>
            <a:r>
              <a:rPr lang="fr-FR" sz="1800">
                <a:solidFill>
                  <a:srgbClr val="000000"/>
                </a:solidFill>
                <a:latin typeface="Consolas"/>
                <a:ea typeface="Consolas"/>
                <a:cs typeface="Consolas"/>
                <a:sym typeface="Consolas"/>
              </a:rPr>
              <a:t> </a:t>
            </a:r>
            <a:endParaRPr/>
          </a:p>
        </p:txBody>
      </p:sp>
      <p:sp>
        <p:nvSpPr>
          <p:cNvPr id="477" name="Google Shape;477;p33"/>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None/>
            </a:pPr>
            <a:fld id="{00000000-1234-1234-1234-123412341234}" type="slidenum">
              <a:rPr lang="fr-FR"/>
              <a:t>‹#›</a:t>
            </a:fld>
            <a:endParaRPr/>
          </a:p>
        </p:txBody>
      </p:sp>
      <p:sp>
        <p:nvSpPr>
          <p:cNvPr id="478" name="Google Shape;478;p33"/>
          <p:cNvSpPr txBox="1"/>
          <p:nvPr/>
        </p:nvSpPr>
        <p:spPr>
          <a:xfrm>
            <a:off x="1279" y="6550122"/>
            <a:ext cx="1060328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NB : Créer manuellement dans MySQL la base de donnée springdb ( phpMyAdmin =&gt; Nouvelle base de données).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34"/>
          <p:cNvSpPr txBox="1"/>
          <p:nvPr/>
        </p:nvSpPr>
        <p:spPr>
          <a:xfrm>
            <a:off x="0" y="40897"/>
            <a:ext cx="10693400" cy="1018524"/>
          </a:xfrm>
          <a:prstGeom prst="rect">
            <a:avLst/>
          </a:prstGeom>
          <a:noFill/>
          <a:ln>
            <a:noFill/>
          </a:ln>
        </p:spPr>
        <p:txBody>
          <a:bodyPr anchorCtr="0" anchor="t" bIns="0" lIns="0" spcFirstLastPara="1" rIns="0" wrap="square" tIns="520900">
            <a:spAutoFit/>
          </a:bodyPr>
          <a:lstStyle/>
          <a:p>
            <a:pPr indent="0" lvl="0" marL="12602" marR="0" rtl="0" algn="ctr">
              <a:spcBef>
                <a:spcPts val="0"/>
              </a:spcBef>
              <a:spcAft>
                <a:spcPts val="0"/>
              </a:spcAft>
              <a:buNone/>
            </a:pPr>
            <a:r>
              <a:rPr lang="fr-FR" sz="3200">
                <a:solidFill>
                  <a:schemeClr val="dk1"/>
                </a:solidFill>
                <a:latin typeface="Century Gothic"/>
                <a:ea typeface="Century Gothic"/>
                <a:cs typeface="Century Gothic"/>
                <a:sym typeface="Century Gothic"/>
              </a:rPr>
              <a:t>Erreur (si ancien MySQL)</a:t>
            </a:r>
            <a:endParaRPr sz="3200">
              <a:solidFill>
                <a:schemeClr val="dk1"/>
              </a:solidFill>
              <a:latin typeface="Century Gothic"/>
              <a:ea typeface="Century Gothic"/>
              <a:cs typeface="Century Gothic"/>
              <a:sym typeface="Century Gothic"/>
            </a:endParaRPr>
          </a:p>
        </p:txBody>
      </p:sp>
      <p:sp>
        <p:nvSpPr>
          <p:cNvPr id="485" name="Google Shape;485;p34"/>
          <p:cNvSpPr/>
          <p:nvPr/>
        </p:nvSpPr>
        <p:spPr>
          <a:xfrm>
            <a:off x="304801" y="1283393"/>
            <a:ext cx="10083800" cy="5943330"/>
          </a:xfrm>
          <a:prstGeom prst="rect">
            <a:avLst/>
          </a:prstGeom>
          <a:noFill/>
          <a:ln>
            <a:noFill/>
          </a:ln>
        </p:spPr>
        <p:txBody>
          <a:bodyPr anchorCtr="0" anchor="t" bIns="50400" lIns="100800" spcFirstLastPara="1" rIns="100800" wrap="square" tIns="50400">
            <a:normAutofit/>
          </a:bodyPr>
          <a:lstStyle/>
          <a:p>
            <a:pPr indent="-203200" lvl="0" marL="342900" marR="0" rtl="0" algn="l">
              <a:spcBef>
                <a:spcPts val="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342900" lvl="0" marL="342900" marR="0" rtl="0" algn="l">
              <a:spcBef>
                <a:spcPts val="440"/>
              </a:spcBef>
              <a:spcAft>
                <a:spcPts val="0"/>
              </a:spcAft>
              <a:buClr>
                <a:schemeClr val="dk1"/>
              </a:buClr>
              <a:buSzPts val="2200"/>
              <a:buFont typeface="Arial"/>
              <a:buChar char="•"/>
            </a:pPr>
            <a:r>
              <a:rPr lang="fr-FR" sz="2200">
                <a:solidFill>
                  <a:schemeClr val="dk1"/>
                </a:solidFill>
                <a:latin typeface="Century Gothic"/>
                <a:ea typeface="Century Gothic"/>
                <a:cs typeface="Century Gothic"/>
                <a:sym typeface="Century Gothic"/>
              </a:rPr>
              <a:t>Vérifier que la table a ben été créée dan a base de données : </a:t>
            </a:r>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342900" lvl="0" marL="342900" marR="0" rtl="0" algn="l">
              <a:spcBef>
                <a:spcPts val="440"/>
              </a:spcBef>
              <a:spcAft>
                <a:spcPts val="0"/>
              </a:spcAft>
              <a:buClr>
                <a:schemeClr val="dk1"/>
              </a:buClr>
              <a:buSzPts val="2200"/>
              <a:buFont typeface="Arial"/>
              <a:buChar char="•"/>
            </a:pPr>
            <a:r>
              <a:rPr lang="fr-FR" sz="2200">
                <a:solidFill>
                  <a:schemeClr val="dk1"/>
                </a:solidFill>
                <a:latin typeface="Century Gothic"/>
                <a:ea typeface="Century Gothic"/>
                <a:cs typeface="Century Gothic"/>
                <a:sym typeface="Century Gothic"/>
              </a:rPr>
              <a:t>Si Erreur lors de l’exécution : </a:t>
            </a:r>
            <a:endParaRPr/>
          </a:p>
          <a:p>
            <a:pPr indent="-342900" lvl="0" marL="342900" marR="0" rtl="0" algn="l">
              <a:spcBef>
                <a:spcPts val="440"/>
              </a:spcBef>
              <a:spcAft>
                <a:spcPts val="0"/>
              </a:spcAft>
              <a:buClr>
                <a:schemeClr val="dk1"/>
              </a:buClr>
              <a:buSzPts val="2200"/>
              <a:buFont typeface="Arial"/>
              <a:buNone/>
            </a:pPr>
            <a:r>
              <a:rPr lang="fr-FR" sz="2200">
                <a:solidFill>
                  <a:schemeClr val="dk1"/>
                </a:solidFill>
                <a:latin typeface="Century Gothic"/>
                <a:ea typeface="Century Gothic"/>
                <a:cs typeface="Century Gothic"/>
                <a:sym typeface="Century Gothic"/>
              </a:rPr>
              <a:t>	java.sql.SQLException: The server time zone value 'Paris, Madrid' is unrecognized or represents more than one time zone. You must configure either the server or JDBC driver (via the serverTimezone configuration property) to use a more specifc time zone value if you want to utilize time zone support. </a:t>
            </a:r>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342900" lvl="0" marL="342900" marR="0" rtl="0" algn="l">
              <a:spcBef>
                <a:spcPts val="440"/>
              </a:spcBef>
              <a:spcAft>
                <a:spcPts val="0"/>
              </a:spcAft>
              <a:buClr>
                <a:schemeClr val="dk1"/>
              </a:buClr>
              <a:buSzPts val="2200"/>
              <a:buFont typeface="Arial"/>
              <a:buChar char="•"/>
            </a:pPr>
            <a:r>
              <a:rPr lang="fr-FR" sz="2200">
                <a:solidFill>
                  <a:schemeClr val="dk1"/>
                </a:solidFill>
                <a:latin typeface="Century Gothic"/>
                <a:ea typeface="Century Gothic"/>
                <a:cs typeface="Century Gothic"/>
                <a:sym typeface="Century Gothic"/>
              </a:rPr>
              <a:t>Solution : dans application.properties :  </a:t>
            </a:r>
            <a:endParaRPr/>
          </a:p>
          <a:p>
            <a:pPr indent="-342900" lvl="0" marL="342900" marR="0" rtl="0" algn="l">
              <a:spcBef>
                <a:spcPts val="440"/>
              </a:spcBef>
              <a:spcAft>
                <a:spcPts val="0"/>
              </a:spcAft>
              <a:buClr>
                <a:srgbClr val="000000"/>
              </a:buClr>
              <a:buSzPts val="2200"/>
              <a:buFont typeface="Arial"/>
              <a:buNone/>
            </a:pPr>
            <a:r>
              <a:rPr lang="fr-FR" sz="2200">
                <a:solidFill>
                  <a:srgbClr val="000000"/>
                </a:solidFill>
                <a:latin typeface="Consolas"/>
                <a:ea typeface="Consolas"/>
                <a:cs typeface="Consolas"/>
                <a:sym typeface="Consolas"/>
              </a:rPr>
              <a:t>	spring.datasource.url=</a:t>
            </a:r>
            <a:r>
              <a:rPr lang="fr-FR" sz="2200">
                <a:solidFill>
                  <a:srgbClr val="2A00FF"/>
                </a:solidFill>
                <a:latin typeface="Consolas"/>
                <a:ea typeface="Consolas"/>
                <a:cs typeface="Consolas"/>
                <a:sym typeface="Consolas"/>
              </a:rPr>
              <a:t>jdbc:mysql://localhost:3306/springdb</a:t>
            </a:r>
            <a:r>
              <a:rPr b="1" lang="fr-FR" sz="2200">
                <a:solidFill>
                  <a:srgbClr val="2A00FF"/>
                </a:solidFill>
                <a:latin typeface="Consolas"/>
                <a:ea typeface="Consolas"/>
                <a:cs typeface="Consolas"/>
                <a:sym typeface="Consolas"/>
              </a:rPr>
              <a:t>?useUnicode=true&amp;useJDBCCompliantTimezoneShift=true&amp;useLegacyDatetimeCode=false&amp;serverTimezone=UTC</a:t>
            </a:r>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p:txBody>
      </p:sp>
      <p:sp>
        <p:nvSpPr>
          <p:cNvPr id="486" name="Google Shape;486;p34"/>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None/>
            </a:pPr>
            <a:fld id="{00000000-1234-1234-1234-123412341234}" type="slidenum">
              <a:rPr lang="fr-FR"/>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35"/>
          <p:cNvSpPr txBox="1"/>
          <p:nvPr/>
        </p:nvSpPr>
        <p:spPr>
          <a:xfrm>
            <a:off x="0" y="40897"/>
            <a:ext cx="10693400" cy="1018524"/>
          </a:xfrm>
          <a:prstGeom prst="rect">
            <a:avLst/>
          </a:prstGeom>
          <a:noFill/>
          <a:ln>
            <a:noFill/>
          </a:ln>
        </p:spPr>
        <p:txBody>
          <a:bodyPr anchorCtr="0" anchor="t" bIns="0" lIns="0" spcFirstLastPara="1" rIns="0" wrap="square" tIns="520900">
            <a:spAutoFit/>
          </a:bodyPr>
          <a:lstStyle/>
          <a:p>
            <a:pPr indent="0" lvl="0" marL="12602" marR="0" rtl="0" algn="ctr">
              <a:spcBef>
                <a:spcPts val="0"/>
              </a:spcBef>
              <a:spcAft>
                <a:spcPts val="0"/>
              </a:spcAft>
              <a:buNone/>
            </a:pPr>
            <a:r>
              <a:rPr lang="fr-FR" sz="3200">
                <a:solidFill>
                  <a:schemeClr val="dk1"/>
                </a:solidFill>
                <a:latin typeface="Century Gothic"/>
                <a:ea typeface="Century Gothic"/>
                <a:cs typeface="Century Gothic"/>
                <a:sym typeface="Century Gothic"/>
              </a:rPr>
              <a:t>Exercice</a:t>
            </a:r>
            <a:endParaRPr sz="3200">
              <a:solidFill>
                <a:schemeClr val="dk1"/>
              </a:solidFill>
              <a:latin typeface="Century Gothic"/>
              <a:ea typeface="Century Gothic"/>
              <a:cs typeface="Century Gothic"/>
              <a:sym typeface="Century Gothic"/>
            </a:endParaRPr>
          </a:p>
        </p:txBody>
      </p:sp>
      <p:sp>
        <p:nvSpPr>
          <p:cNvPr id="493" name="Google Shape;493;p35"/>
          <p:cNvSpPr/>
          <p:nvPr/>
        </p:nvSpPr>
        <p:spPr>
          <a:xfrm>
            <a:off x="304801" y="1283393"/>
            <a:ext cx="10083800" cy="5943330"/>
          </a:xfrm>
          <a:prstGeom prst="rect">
            <a:avLst/>
          </a:prstGeom>
          <a:noFill/>
          <a:ln>
            <a:noFill/>
          </a:ln>
        </p:spPr>
        <p:txBody>
          <a:bodyPr anchorCtr="0" anchor="t" bIns="50400" lIns="100800" spcFirstLastPara="1" rIns="100800" wrap="square" tIns="50400">
            <a:normAutofit/>
          </a:bodyPr>
          <a:lstStyle/>
          <a:p>
            <a:pPr indent="-203200" lvl="0" marL="342900" marR="0" rtl="0" algn="l">
              <a:spcBef>
                <a:spcPts val="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p:txBody>
      </p:sp>
      <p:sp>
        <p:nvSpPr>
          <p:cNvPr id="494" name="Google Shape;494;p35"/>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None/>
            </a:pPr>
            <a:fld id="{00000000-1234-1234-1234-123412341234}" type="slidenum">
              <a:rPr lang="fr-FR"/>
              <a:t>‹#›</a:t>
            </a:fld>
            <a:endParaRPr/>
          </a:p>
        </p:txBody>
      </p:sp>
      <p:sp>
        <p:nvSpPr>
          <p:cNvPr id="495" name="Google Shape;495;p35"/>
          <p:cNvSpPr/>
          <p:nvPr/>
        </p:nvSpPr>
        <p:spPr>
          <a:xfrm>
            <a:off x="377477" y="1693193"/>
            <a:ext cx="9938445" cy="252376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2200">
                <a:solidFill>
                  <a:schemeClr val="dk1"/>
                </a:solidFill>
                <a:latin typeface="Century Gothic"/>
                <a:ea typeface="Century Gothic"/>
                <a:cs typeface="Century Gothic"/>
                <a:sym typeface="Century Gothic"/>
              </a:rPr>
              <a:t>Tp étude de cas Station de Ski</a:t>
            </a:r>
            <a:endParaRPr/>
          </a:p>
          <a:p>
            <a:pPr indent="0" lvl="0" marL="0" marR="0" rtl="0" algn="l">
              <a:spcBef>
                <a:spcPts val="0"/>
              </a:spcBef>
              <a:spcAft>
                <a:spcPts val="0"/>
              </a:spcAft>
              <a:buNone/>
            </a:pPr>
            <a:r>
              <a:t/>
            </a:r>
            <a:endParaRPr sz="22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b="1" lang="fr-FR" sz="2200" u="sng">
                <a:solidFill>
                  <a:schemeClr val="dk1"/>
                </a:solidFill>
                <a:latin typeface="Century Gothic"/>
                <a:ea typeface="Century Gothic"/>
                <a:cs typeface="Century Gothic"/>
                <a:sym typeface="Century Gothic"/>
              </a:rPr>
              <a:t>Partie 1 Spring Data JPA – Première entité </a:t>
            </a:r>
            <a:endParaRPr/>
          </a:p>
          <a:p>
            <a:pPr indent="0" lvl="0" marL="0" marR="0" rtl="0" algn="l">
              <a:spcBef>
                <a:spcPts val="0"/>
              </a:spcBef>
              <a:spcAft>
                <a:spcPts val="0"/>
              </a:spcAft>
              <a:buNone/>
            </a:pPr>
            <a:r>
              <a:t/>
            </a:r>
            <a:endParaRPr sz="22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fr-FR" sz="2200">
                <a:solidFill>
                  <a:schemeClr val="dk1"/>
                </a:solidFill>
                <a:latin typeface="Century Gothic"/>
                <a:ea typeface="Century Gothic"/>
                <a:cs typeface="Century Gothic"/>
                <a:sym typeface="Century Gothic"/>
              </a:rPr>
              <a:t>Créer les entités se trouvant dans le diagramme des classes (sans les associations) et vérifier qu’ils ont été ajoutés avec succès dans la base de données.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36"/>
          <p:cNvSpPr/>
          <p:nvPr/>
        </p:nvSpPr>
        <p:spPr>
          <a:xfrm>
            <a:off x="0" y="1283393"/>
            <a:ext cx="10693400" cy="5943330"/>
          </a:xfrm>
          <a:prstGeom prst="rect">
            <a:avLst/>
          </a:prstGeom>
          <a:noFill/>
          <a:ln>
            <a:noFill/>
          </a:ln>
        </p:spPr>
        <p:txBody>
          <a:bodyPr anchorCtr="0" anchor="t" bIns="50400" lIns="100800" spcFirstLastPara="1" rIns="100800" wrap="square" tIns="50400">
            <a:normAutofit/>
          </a:bodyPr>
          <a:lstStyle/>
          <a:p>
            <a:pPr indent="-203200" lvl="0" marL="342900" marR="0" rtl="0" algn="l">
              <a:spcBef>
                <a:spcPts val="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p:txBody>
      </p:sp>
      <p:sp>
        <p:nvSpPr>
          <p:cNvPr id="502" name="Google Shape;502;p36"/>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None/>
            </a:pPr>
            <a:fld id="{00000000-1234-1234-1234-123412341234}" type="slidenum">
              <a:rPr lang="fr-FR"/>
              <a:t>‹#›</a:t>
            </a:fld>
            <a:endParaRPr/>
          </a:p>
        </p:txBody>
      </p:sp>
      <p:pic>
        <p:nvPicPr>
          <p:cNvPr id="503" name="Google Shape;503;p36"/>
          <p:cNvPicPr preferRelativeResize="0"/>
          <p:nvPr/>
        </p:nvPicPr>
        <p:blipFill rotWithShape="1">
          <a:blip r:embed="rId3">
            <a:alphaModFix/>
          </a:blip>
          <a:srcRect b="0" l="0" r="0" t="0"/>
          <a:stretch/>
        </p:blipFill>
        <p:spPr>
          <a:xfrm>
            <a:off x="0" y="61647"/>
            <a:ext cx="10693400" cy="716507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37"/>
          <p:cNvSpPr txBox="1"/>
          <p:nvPr/>
        </p:nvSpPr>
        <p:spPr>
          <a:xfrm>
            <a:off x="0" y="40897"/>
            <a:ext cx="10693400" cy="1018524"/>
          </a:xfrm>
          <a:prstGeom prst="rect">
            <a:avLst/>
          </a:prstGeom>
          <a:noFill/>
          <a:ln>
            <a:noFill/>
          </a:ln>
        </p:spPr>
        <p:txBody>
          <a:bodyPr anchorCtr="0" anchor="t" bIns="0" lIns="0" spcFirstLastPara="1" rIns="0" wrap="square" tIns="520900">
            <a:spAutoFit/>
          </a:bodyPr>
          <a:lstStyle/>
          <a:p>
            <a:pPr indent="0" lvl="0" marL="12602" marR="0" rtl="0" algn="ctr">
              <a:spcBef>
                <a:spcPts val="0"/>
              </a:spcBef>
              <a:spcAft>
                <a:spcPts val="0"/>
              </a:spcAft>
              <a:buNone/>
            </a:pPr>
            <a:r>
              <a:rPr lang="fr-FR" sz="3200">
                <a:solidFill>
                  <a:schemeClr val="dk1"/>
                </a:solidFill>
                <a:latin typeface="Century Gothic"/>
                <a:ea typeface="Century Gothic"/>
                <a:cs typeface="Century Gothic"/>
                <a:sym typeface="Century Gothic"/>
              </a:rPr>
              <a:t>SPRING DATA JPA – Première Entité </a:t>
            </a:r>
            <a:endParaRPr/>
          </a:p>
        </p:txBody>
      </p:sp>
      <p:sp>
        <p:nvSpPr>
          <p:cNvPr id="510" name="Google Shape;510;p37"/>
          <p:cNvSpPr/>
          <p:nvPr/>
        </p:nvSpPr>
        <p:spPr>
          <a:xfrm>
            <a:off x="304801" y="1283393"/>
            <a:ext cx="10083800" cy="5943330"/>
          </a:xfrm>
          <a:prstGeom prst="rect">
            <a:avLst/>
          </a:prstGeom>
          <a:noFill/>
          <a:ln>
            <a:noFill/>
          </a:ln>
        </p:spPr>
        <p:txBody>
          <a:bodyPr anchorCtr="0" anchor="t" bIns="50400" lIns="100800" spcFirstLastPara="1" rIns="100800" wrap="square" tIns="50400">
            <a:normAutofit/>
          </a:bodyPr>
          <a:lstStyle/>
          <a:p>
            <a:pPr indent="-285750" lvl="1" marL="742950" marR="0" rtl="0" algn="l">
              <a:spcBef>
                <a:spcPts val="0"/>
              </a:spcBef>
              <a:spcAft>
                <a:spcPts val="0"/>
              </a:spcAft>
              <a:buClr>
                <a:schemeClr val="dk1"/>
              </a:buClr>
              <a:buSzPts val="3000"/>
              <a:buFont typeface="Arial"/>
              <a:buNone/>
            </a:pPr>
            <a:r>
              <a:t/>
            </a:r>
            <a:endParaRPr b="0" i="0" sz="3000" u="none" cap="none" strike="noStrike">
              <a:solidFill>
                <a:schemeClr val="dk1"/>
              </a:solidFill>
              <a:latin typeface="Century Gothic"/>
              <a:ea typeface="Century Gothic"/>
              <a:cs typeface="Century Gothic"/>
              <a:sym typeface="Century Gothic"/>
            </a:endParaRPr>
          </a:p>
          <a:p>
            <a:pPr indent="0" lvl="0" marL="0" marR="0" rtl="0" algn="l">
              <a:spcBef>
                <a:spcPts val="0"/>
              </a:spcBef>
              <a:spcAft>
                <a:spcPts val="0"/>
              </a:spcAft>
              <a:buClr>
                <a:schemeClr val="dk1"/>
              </a:buClr>
              <a:buSzPts val="3000"/>
              <a:buFont typeface="Arial"/>
              <a:buNone/>
            </a:pPr>
            <a:r>
              <a:t/>
            </a:r>
            <a:endParaRPr sz="3000">
              <a:solidFill>
                <a:srgbClr val="000000"/>
              </a:solidFill>
              <a:latin typeface="Century Gothic"/>
              <a:ea typeface="Century Gothic"/>
              <a:cs typeface="Century Gothic"/>
              <a:sym typeface="Century Gothic"/>
            </a:endParaRPr>
          </a:p>
          <a:p>
            <a:pPr indent="0" lvl="0" marL="0" marR="0" rtl="0" algn="l">
              <a:spcBef>
                <a:spcPts val="0"/>
              </a:spcBef>
              <a:spcAft>
                <a:spcPts val="0"/>
              </a:spcAft>
              <a:buClr>
                <a:srgbClr val="000000"/>
              </a:buClr>
              <a:buSzPts val="3000"/>
              <a:buFont typeface="Arial"/>
              <a:buNone/>
            </a:pPr>
            <a:r>
              <a:rPr lang="fr-FR" sz="3000">
                <a:solidFill>
                  <a:srgbClr val="000000"/>
                </a:solidFill>
                <a:latin typeface="Century Gothic"/>
                <a:ea typeface="Century Gothic"/>
                <a:cs typeface="Century Gothic"/>
                <a:sym typeface="Century Gothic"/>
              </a:rPr>
              <a:t>Si vous avez des questions, n’hésitez pas à nous contacter : </a:t>
            </a:r>
            <a:endParaRPr/>
          </a:p>
          <a:p>
            <a:pPr indent="0" lvl="0" marL="0" marR="0" rtl="0" algn="l">
              <a:spcBef>
                <a:spcPts val="0"/>
              </a:spcBef>
              <a:spcAft>
                <a:spcPts val="0"/>
              </a:spcAft>
              <a:buClr>
                <a:schemeClr val="dk1"/>
              </a:buClr>
              <a:buSzPts val="3000"/>
              <a:buFont typeface="Arial"/>
              <a:buNone/>
            </a:pPr>
            <a:r>
              <a:t/>
            </a:r>
            <a:endParaRPr sz="3000">
              <a:solidFill>
                <a:srgbClr val="000000"/>
              </a:solidFill>
              <a:latin typeface="Century Gothic"/>
              <a:ea typeface="Century Gothic"/>
              <a:cs typeface="Century Gothic"/>
              <a:sym typeface="Century Gothic"/>
            </a:endParaRPr>
          </a:p>
          <a:p>
            <a:pPr indent="0" lvl="0" marL="0" marR="0" rtl="0" algn="l">
              <a:spcBef>
                <a:spcPts val="0"/>
              </a:spcBef>
              <a:spcAft>
                <a:spcPts val="0"/>
              </a:spcAft>
              <a:buClr>
                <a:schemeClr val="dk1"/>
              </a:buClr>
              <a:buSzPts val="3000"/>
              <a:buFont typeface="Arial"/>
              <a:buNone/>
            </a:pPr>
            <a:r>
              <a:t/>
            </a:r>
            <a:endParaRPr sz="3000">
              <a:solidFill>
                <a:srgbClr val="000000"/>
              </a:solidFill>
              <a:latin typeface="Century Gothic"/>
              <a:ea typeface="Century Gothic"/>
              <a:cs typeface="Century Gothic"/>
              <a:sym typeface="Century Gothic"/>
            </a:endParaRPr>
          </a:p>
          <a:p>
            <a:pPr indent="0" lvl="0" marL="0" marR="0" rtl="0" algn="l">
              <a:spcBef>
                <a:spcPts val="0"/>
              </a:spcBef>
              <a:spcAft>
                <a:spcPts val="0"/>
              </a:spcAft>
              <a:buClr>
                <a:srgbClr val="000000"/>
              </a:buClr>
              <a:buSzPts val="3000"/>
              <a:buFont typeface="Arial"/>
              <a:buNone/>
            </a:pPr>
            <a:r>
              <a:rPr b="1" lang="fr-FR" sz="3000">
                <a:solidFill>
                  <a:srgbClr val="000000"/>
                </a:solidFill>
                <a:latin typeface="Century Gothic"/>
                <a:ea typeface="Century Gothic"/>
                <a:cs typeface="Century Gothic"/>
                <a:sym typeface="Century Gothic"/>
              </a:rPr>
              <a:t>Département Informatique </a:t>
            </a:r>
            <a:endParaRPr/>
          </a:p>
          <a:p>
            <a:pPr indent="0" lvl="0" marL="0" marR="0" rtl="0" algn="l">
              <a:spcBef>
                <a:spcPts val="0"/>
              </a:spcBef>
              <a:spcAft>
                <a:spcPts val="0"/>
              </a:spcAft>
              <a:buClr>
                <a:srgbClr val="000000"/>
              </a:buClr>
              <a:buSzPts val="3000"/>
              <a:buFont typeface="Arial"/>
              <a:buNone/>
            </a:pPr>
            <a:r>
              <a:rPr b="1" lang="fr-FR" sz="3000">
                <a:solidFill>
                  <a:srgbClr val="000000"/>
                </a:solidFill>
                <a:latin typeface="Century Gothic"/>
                <a:ea typeface="Century Gothic"/>
                <a:cs typeface="Century Gothic"/>
                <a:sym typeface="Century Gothic"/>
              </a:rPr>
              <a:t>UP Architectures des Systèmes d'Information</a:t>
            </a:r>
            <a:endParaRPr b="1" sz="3000">
              <a:solidFill>
                <a:srgbClr val="000000"/>
              </a:solidFill>
              <a:latin typeface="Century Gothic"/>
              <a:ea typeface="Century Gothic"/>
              <a:cs typeface="Century Gothic"/>
              <a:sym typeface="Century Gothic"/>
            </a:endParaRPr>
          </a:p>
          <a:p>
            <a:pPr indent="0" lvl="0" marL="0" marR="0" rtl="0" algn="l">
              <a:spcBef>
                <a:spcPts val="0"/>
              </a:spcBef>
              <a:spcAft>
                <a:spcPts val="0"/>
              </a:spcAft>
              <a:buClr>
                <a:srgbClr val="000000"/>
              </a:buClr>
              <a:buSzPts val="1800"/>
              <a:buFont typeface="Arial"/>
              <a:buNone/>
            </a:pPr>
            <a:r>
              <a:rPr b="1" lang="fr-FR" sz="1800">
                <a:solidFill>
                  <a:srgbClr val="000000"/>
                </a:solidFill>
                <a:latin typeface="Century Gothic"/>
                <a:ea typeface="Century Gothic"/>
                <a:cs typeface="Century Gothic"/>
                <a:sym typeface="Century Gothic"/>
              </a:rPr>
              <a:t>Bureau E204  </a:t>
            </a:r>
            <a:endParaRPr/>
          </a:p>
        </p:txBody>
      </p:sp>
      <p:sp>
        <p:nvSpPr>
          <p:cNvPr id="511" name="Google Shape;511;p37"/>
          <p:cNvSpPr txBox="1"/>
          <p:nvPr>
            <p:ph idx="12" type="sldNum"/>
          </p:nvPr>
        </p:nvSpPr>
        <p:spPr>
          <a:xfrm>
            <a:off x="9061476" y="7329489"/>
            <a:ext cx="1500198" cy="171714"/>
          </a:xfrm>
          <a:prstGeom prst="rect">
            <a:avLst/>
          </a:prstGeom>
          <a:noFill/>
          <a:ln>
            <a:noFill/>
          </a:ln>
        </p:spPr>
        <p:txBody>
          <a:bodyPr anchorCtr="0" anchor="t" bIns="0" lIns="0" spcFirstLastPara="1" rIns="0" wrap="square" tIns="0">
            <a:spAutoFit/>
          </a:bodyPr>
          <a:lstStyle/>
          <a:p>
            <a:pPr indent="0" lvl="0" marL="186690" rtl="0" algn="l">
              <a:lnSpc>
                <a:spcPct val="82812"/>
              </a:lnSpc>
              <a:spcBef>
                <a:spcPts val="0"/>
              </a:spcBef>
              <a:spcAft>
                <a:spcPts val="0"/>
              </a:spcAft>
              <a:buNone/>
            </a:pPr>
            <a:fld id="{00000000-1234-1234-1234-123412341234}" type="slidenum">
              <a:rPr lang="fr-F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PERSISTANCE</a:t>
            </a:r>
            <a:endParaRPr sz="3200">
              <a:solidFill>
                <a:schemeClr val="dk1"/>
              </a:solidFill>
              <a:latin typeface="Century Gothic"/>
              <a:ea typeface="Century Gothic"/>
              <a:cs typeface="Century Gothic"/>
              <a:sym typeface="Century Gothic"/>
            </a:endParaRPr>
          </a:p>
        </p:txBody>
      </p:sp>
      <p:sp>
        <p:nvSpPr>
          <p:cNvPr id="230" name="Google Shape;230;p4"/>
          <p:cNvSpPr txBox="1"/>
          <p:nvPr>
            <p:ph idx="12" type="sldNum"/>
          </p:nvPr>
        </p:nvSpPr>
        <p:spPr>
          <a:xfrm>
            <a:off x="9624061" y="7303841"/>
            <a:ext cx="905226" cy="192360"/>
          </a:xfrm>
          <a:prstGeom prst="rect">
            <a:avLst/>
          </a:prstGeom>
          <a:noFill/>
          <a:ln>
            <a:noFill/>
          </a:ln>
        </p:spPr>
        <p:txBody>
          <a:bodyPr anchorCtr="0" anchor="t" bIns="0" lIns="0" spcFirstLastPara="1" rIns="0" wrap="square" tIns="0">
            <a:spAutoFit/>
          </a:bodyPr>
          <a:lstStyle/>
          <a:p>
            <a:pPr indent="0" lvl="0" marL="205882" rtl="0" algn="l">
              <a:lnSpc>
                <a:spcPct val="73602"/>
              </a:lnSpc>
              <a:spcBef>
                <a:spcPts val="0"/>
              </a:spcBef>
              <a:spcAft>
                <a:spcPts val="0"/>
              </a:spcAft>
              <a:buNone/>
            </a:pPr>
            <a:fld id="{00000000-1234-1234-1234-123412341234}" type="slidenum">
              <a:rPr lang="fr-FR" sz="1985">
                <a:solidFill>
                  <a:srgbClr val="000000"/>
                </a:solidFill>
              </a:rPr>
              <a:t>‹#›</a:t>
            </a:fld>
            <a:endParaRPr sz="1985">
              <a:solidFill>
                <a:srgbClr val="000000"/>
              </a:solidFill>
            </a:endParaRPr>
          </a:p>
        </p:txBody>
      </p:sp>
      <p:sp>
        <p:nvSpPr>
          <p:cNvPr id="231" name="Google Shape;231;p4"/>
          <p:cNvSpPr/>
          <p:nvPr/>
        </p:nvSpPr>
        <p:spPr>
          <a:xfrm>
            <a:off x="304800" y="1283393"/>
            <a:ext cx="10083800" cy="5943330"/>
          </a:xfrm>
          <a:prstGeom prst="rect">
            <a:avLst/>
          </a:prstGeom>
          <a:noFill/>
          <a:ln>
            <a:noFill/>
          </a:ln>
        </p:spPr>
        <p:txBody>
          <a:bodyPr anchorCtr="0" anchor="t" bIns="50400" lIns="100825" spcFirstLastPara="1" rIns="100825" wrap="square" tIns="50400">
            <a:normAutofit/>
          </a:bodyPr>
          <a:lstStyle/>
          <a:p>
            <a:pPr indent="-203200" lvl="0" marL="342900" marR="0" rtl="0" algn="l">
              <a:spcBef>
                <a:spcPts val="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342900" lvl="0" marL="342900" marR="0" rtl="0" algn="l">
              <a:spcBef>
                <a:spcPts val="440"/>
              </a:spcBef>
              <a:spcAft>
                <a:spcPts val="0"/>
              </a:spcAft>
              <a:buClr>
                <a:schemeClr val="dk1"/>
              </a:buClr>
              <a:buSzPts val="2200"/>
              <a:buFont typeface="Arial"/>
              <a:buChar char="•"/>
            </a:pPr>
            <a:r>
              <a:rPr lang="fr-FR" sz="2200">
                <a:solidFill>
                  <a:schemeClr val="dk1"/>
                </a:solidFill>
                <a:latin typeface="Century Gothic"/>
                <a:ea typeface="Century Gothic"/>
                <a:cs typeface="Century Gothic"/>
                <a:sym typeface="Century Gothic"/>
              </a:rPr>
              <a:t>Pour persister les données : </a:t>
            </a:r>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285750" lvl="1" marL="742950" marR="0" rtl="0" algn="l">
              <a:spcBef>
                <a:spcPts val="44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Développer manuellement le code de projection des objets sur le support relationnel (Utilisation de JDBC natif).  </a:t>
            </a:r>
            <a:endParaRPr/>
          </a:p>
          <a:p>
            <a:pPr indent="-146050" lvl="1" marL="742950"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Century Gothic"/>
              <a:ea typeface="Century Gothic"/>
              <a:cs typeface="Century Gothic"/>
              <a:sym typeface="Century Gothic"/>
            </a:endParaRPr>
          </a:p>
          <a:p>
            <a:pPr indent="-285750" lvl="1" marL="742950" marR="0" rtl="0" algn="l">
              <a:spcBef>
                <a:spcPts val="440"/>
              </a:spcBef>
              <a:spcAft>
                <a:spcPts val="0"/>
              </a:spcAft>
              <a:buClr>
                <a:schemeClr val="dk1"/>
              </a:buClr>
              <a:buSzPts val="2200"/>
              <a:buFont typeface="Arial"/>
              <a:buNone/>
            </a:pPr>
            <a:r>
              <a:rPr b="0" i="0" lang="fr-FR" sz="2200" u="none" cap="none" strike="noStrike">
                <a:solidFill>
                  <a:schemeClr val="dk1"/>
                </a:solidFill>
                <a:latin typeface="Century Gothic"/>
                <a:ea typeface="Century Gothic"/>
                <a:cs typeface="Century Gothic"/>
                <a:sym typeface="Century Gothic"/>
              </a:rPr>
              <a:t>Ou : </a:t>
            </a:r>
            <a:endParaRPr/>
          </a:p>
          <a:p>
            <a:pPr indent="-285750" lvl="1" marL="742950"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Century Gothic"/>
              <a:ea typeface="Century Gothic"/>
              <a:cs typeface="Century Gothic"/>
              <a:sym typeface="Century Gothic"/>
            </a:endParaRPr>
          </a:p>
          <a:p>
            <a:pPr indent="-285750" lvl="1" marL="742950" marR="0" rtl="0" algn="l">
              <a:spcBef>
                <a:spcPts val="44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Utiliser un Framework de projection objet-relationnel : EclipseLink, Hibernate , </a:t>
            </a:r>
            <a:r>
              <a:rPr b="1" i="0" lang="fr-FR" sz="2200" u="none" cap="none" strike="noStrike">
                <a:solidFill>
                  <a:schemeClr val="dk1"/>
                </a:solidFill>
                <a:latin typeface="Century Gothic"/>
                <a:ea typeface="Century Gothic"/>
                <a:cs typeface="Century Gothic"/>
                <a:sym typeface="Century Gothic"/>
              </a:rPr>
              <a:t>Spring Data JPA </a:t>
            </a:r>
            <a:r>
              <a:rPr b="0" i="0" lang="fr-FR" sz="2200" u="none" cap="none" strike="noStrike">
                <a:solidFill>
                  <a:schemeClr val="dk1"/>
                </a:solidFill>
                <a:latin typeface="Century Gothic"/>
                <a:ea typeface="Century Gothic"/>
                <a:cs typeface="Century Gothic"/>
                <a:sym typeface="Century Gothic"/>
              </a:rPr>
              <a:t>… Ces Frameworks implémentent la spécification </a:t>
            </a:r>
            <a:r>
              <a:rPr b="1" i="0" lang="fr-FR" sz="2200" u="none" cap="none" strike="noStrike">
                <a:solidFill>
                  <a:schemeClr val="dk1"/>
                </a:solidFill>
                <a:latin typeface="Century Gothic"/>
                <a:ea typeface="Century Gothic"/>
                <a:cs typeface="Century Gothic"/>
                <a:sym typeface="Century Gothic"/>
              </a:rPr>
              <a:t>JakartaEE JPA </a:t>
            </a:r>
            <a:r>
              <a:rPr b="0" i="0" lang="fr-FR" sz="2200" u="none" cap="none" strike="noStrike">
                <a:solidFill>
                  <a:schemeClr val="dk1"/>
                </a:solidFill>
                <a:latin typeface="Century Gothic"/>
                <a:ea typeface="Century Gothic"/>
                <a:cs typeface="Century Gothic"/>
                <a:sym typeface="Century Gothic"/>
              </a:rPr>
              <a:t>(anciennement JavaEE). </a:t>
            </a:r>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203200" lvl="0" marL="342900" marR="0" rtl="0" algn="l">
              <a:spcBef>
                <a:spcPts val="44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5"/>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JDBC</a:t>
            </a:r>
            <a:endParaRPr/>
          </a:p>
        </p:txBody>
      </p:sp>
      <p:sp>
        <p:nvSpPr>
          <p:cNvPr id="238" name="Google Shape;238;p5"/>
          <p:cNvSpPr txBox="1"/>
          <p:nvPr>
            <p:ph idx="12" type="sldNum"/>
          </p:nvPr>
        </p:nvSpPr>
        <p:spPr>
          <a:xfrm>
            <a:off x="9624061" y="7303841"/>
            <a:ext cx="905226" cy="192360"/>
          </a:xfrm>
          <a:prstGeom prst="rect">
            <a:avLst/>
          </a:prstGeom>
          <a:noFill/>
          <a:ln>
            <a:noFill/>
          </a:ln>
        </p:spPr>
        <p:txBody>
          <a:bodyPr anchorCtr="0" anchor="t" bIns="0" lIns="0" spcFirstLastPara="1" rIns="0" wrap="square" tIns="0">
            <a:spAutoFit/>
          </a:bodyPr>
          <a:lstStyle/>
          <a:p>
            <a:pPr indent="0" lvl="0" marL="205882" rtl="0" algn="l">
              <a:lnSpc>
                <a:spcPct val="73602"/>
              </a:lnSpc>
              <a:spcBef>
                <a:spcPts val="0"/>
              </a:spcBef>
              <a:spcAft>
                <a:spcPts val="0"/>
              </a:spcAft>
              <a:buNone/>
            </a:pPr>
            <a:fld id="{00000000-1234-1234-1234-123412341234}" type="slidenum">
              <a:rPr lang="fr-FR" sz="1985">
                <a:solidFill>
                  <a:srgbClr val="000000"/>
                </a:solidFill>
              </a:rPr>
              <a:t>‹#›</a:t>
            </a:fld>
            <a:endParaRPr sz="1985">
              <a:solidFill>
                <a:srgbClr val="000000"/>
              </a:solidFill>
            </a:endParaRPr>
          </a:p>
        </p:txBody>
      </p:sp>
      <p:sp>
        <p:nvSpPr>
          <p:cNvPr id="239" name="Google Shape;239;p5"/>
          <p:cNvSpPr/>
          <p:nvPr/>
        </p:nvSpPr>
        <p:spPr>
          <a:xfrm>
            <a:off x="304800" y="1283393"/>
            <a:ext cx="10083800" cy="5943330"/>
          </a:xfrm>
          <a:prstGeom prst="rect">
            <a:avLst/>
          </a:prstGeom>
          <a:noFill/>
          <a:ln>
            <a:noFill/>
          </a:ln>
        </p:spPr>
        <p:txBody>
          <a:bodyPr anchorCtr="0" anchor="t" bIns="50400" lIns="100825" spcFirstLastPara="1" rIns="100825" wrap="square" tIns="50400">
            <a:normAutofit/>
          </a:bodyPr>
          <a:lstStyle/>
          <a:p>
            <a:pPr indent="-342900" lvl="0" marL="342900" marR="0" rtl="0" algn="l">
              <a:spcBef>
                <a:spcPts val="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342900" lvl="0" marL="342900" marR="0" rtl="0" algn="l">
              <a:spcBef>
                <a:spcPts val="480"/>
              </a:spcBef>
              <a:spcAft>
                <a:spcPts val="0"/>
              </a:spcAft>
              <a:buClr>
                <a:schemeClr val="dk1"/>
              </a:buClr>
              <a:buSzPts val="2400"/>
              <a:buFont typeface="Arial"/>
              <a:buChar char="•"/>
            </a:pPr>
            <a:r>
              <a:rPr b="1" lang="fr-FR" sz="2400">
                <a:solidFill>
                  <a:schemeClr val="dk1"/>
                </a:solidFill>
                <a:latin typeface="Century Gothic"/>
                <a:ea typeface="Century Gothic"/>
                <a:cs typeface="Century Gothic"/>
                <a:sym typeface="Century Gothic"/>
              </a:rPr>
              <a:t>JDBC</a:t>
            </a:r>
            <a:r>
              <a:rPr lang="fr-FR" sz="2400">
                <a:solidFill>
                  <a:schemeClr val="dk1"/>
                </a:solidFill>
                <a:latin typeface="Century Gothic"/>
                <a:ea typeface="Century Gothic"/>
                <a:cs typeface="Century Gothic"/>
                <a:sym typeface="Century Gothic"/>
              </a:rPr>
              <a:t> (Java DataBase Connectivity) est une interface de programmation créée par Sun Microsystems (racheté par Oracle Corporation). </a:t>
            </a:r>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342900" lvl="0" marL="342900" marR="0" rtl="0" algn="l">
              <a:spcBef>
                <a:spcPts val="480"/>
              </a:spcBef>
              <a:spcAft>
                <a:spcPts val="0"/>
              </a:spcAft>
              <a:buClr>
                <a:schemeClr val="dk1"/>
              </a:buClr>
              <a:buSzPts val="2400"/>
              <a:buFont typeface="Arial"/>
              <a:buChar char="•"/>
            </a:pPr>
            <a:r>
              <a:rPr lang="fr-FR" sz="2400">
                <a:solidFill>
                  <a:schemeClr val="dk1"/>
                </a:solidFill>
                <a:latin typeface="Century Gothic"/>
                <a:ea typeface="Century Gothic"/>
                <a:cs typeface="Century Gothic"/>
                <a:sym typeface="Century Gothic"/>
              </a:rPr>
              <a:t>C’est une </a:t>
            </a:r>
            <a:r>
              <a:rPr b="1" lang="fr-FR" sz="2400">
                <a:solidFill>
                  <a:schemeClr val="dk1"/>
                </a:solidFill>
                <a:latin typeface="Century Gothic"/>
                <a:ea typeface="Century Gothic"/>
                <a:cs typeface="Century Gothic"/>
                <a:sym typeface="Century Gothic"/>
              </a:rPr>
              <a:t>API</a:t>
            </a:r>
            <a:r>
              <a:rPr lang="fr-FR" sz="2400">
                <a:solidFill>
                  <a:schemeClr val="dk1"/>
                </a:solidFill>
                <a:latin typeface="Century Gothic"/>
                <a:ea typeface="Century Gothic"/>
                <a:cs typeface="Century Gothic"/>
                <a:sym typeface="Century Gothic"/>
              </a:rPr>
              <a:t> (Application Programming Interface) pour les programmes utilisant la plateforme Java. </a:t>
            </a:r>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342900" lvl="0" marL="342900" marR="0" rtl="0" algn="l">
              <a:spcBef>
                <a:spcPts val="480"/>
              </a:spcBef>
              <a:spcAft>
                <a:spcPts val="0"/>
              </a:spcAft>
              <a:buClr>
                <a:schemeClr val="dk1"/>
              </a:buClr>
              <a:buSzPts val="2400"/>
              <a:buFont typeface="Arial"/>
              <a:buChar char="•"/>
            </a:pPr>
            <a:r>
              <a:rPr lang="fr-FR" sz="2400">
                <a:solidFill>
                  <a:schemeClr val="dk1"/>
                </a:solidFill>
                <a:latin typeface="Century Gothic"/>
                <a:ea typeface="Century Gothic"/>
                <a:cs typeface="Century Gothic"/>
                <a:sym typeface="Century Gothic"/>
              </a:rPr>
              <a:t>Elle permet aux applications Java d'accéder à des bases de données, en utilisant des pilotes JDBC (Drivers). </a:t>
            </a:r>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342900" lvl="0" marL="342900" marR="0" rtl="0" algn="l">
              <a:spcBef>
                <a:spcPts val="480"/>
              </a:spcBef>
              <a:spcAft>
                <a:spcPts val="0"/>
              </a:spcAft>
              <a:buClr>
                <a:schemeClr val="dk1"/>
              </a:buClr>
              <a:buSzPts val="2400"/>
              <a:buFont typeface="Arial"/>
              <a:buChar char="•"/>
            </a:pPr>
            <a:r>
              <a:rPr lang="fr-FR" sz="2400">
                <a:solidFill>
                  <a:schemeClr val="dk1"/>
                </a:solidFill>
                <a:latin typeface="Century Gothic"/>
                <a:ea typeface="Century Gothic"/>
                <a:cs typeface="Century Gothic"/>
                <a:sym typeface="Century Gothic"/>
              </a:rPr>
              <a:t> Des pilotes JDBC sont disponibles pour tous les systèmes connus de bases de données relationnelles.</a:t>
            </a:r>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6"/>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JDBC</a:t>
            </a:r>
            <a:endParaRPr/>
          </a:p>
        </p:txBody>
      </p:sp>
      <p:sp>
        <p:nvSpPr>
          <p:cNvPr id="246" name="Google Shape;246;p6"/>
          <p:cNvSpPr txBox="1"/>
          <p:nvPr>
            <p:ph idx="12" type="sldNum"/>
          </p:nvPr>
        </p:nvSpPr>
        <p:spPr>
          <a:xfrm>
            <a:off x="9624061" y="7303841"/>
            <a:ext cx="905226" cy="192360"/>
          </a:xfrm>
          <a:prstGeom prst="rect">
            <a:avLst/>
          </a:prstGeom>
          <a:noFill/>
          <a:ln>
            <a:noFill/>
          </a:ln>
        </p:spPr>
        <p:txBody>
          <a:bodyPr anchorCtr="0" anchor="t" bIns="0" lIns="0" spcFirstLastPara="1" rIns="0" wrap="square" tIns="0">
            <a:spAutoFit/>
          </a:bodyPr>
          <a:lstStyle/>
          <a:p>
            <a:pPr indent="0" lvl="0" marL="205882" rtl="0" algn="l">
              <a:lnSpc>
                <a:spcPct val="73602"/>
              </a:lnSpc>
              <a:spcBef>
                <a:spcPts val="0"/>
              </a:spcBef>
              <a:spcAft>
                <a:spcPts val="0"/>
              </a:spcAft>
              <a:buNone/>
            </a:pPr>
            <a:fld id="{00000000-1234-1234-1234-123412341234}" type="slidenum">
              <a:rPr lang="fr-FR" sz="1985">
                <a:solidFill>
                  <a:srgbClr val="000000"/>
                </a:solidFill>
              </a:rPr>
              <a:t>‹#›</a:t>
            </a:fld>
            <a:endParaRPr sz="1985">
              <a:solidFill>
                <a:srgbClr val="000000"/>
              </a:solidFill>
            </a:endParaRPr>
          </a:p>
        </p:txBody>
      </p:sp>
      <p:sp>
        <p:nvSpPr>
          <p:cNvPr id="247" name="Google Shape;247;p6"/>
          <p:cNvSpPr/>
          <p:nvPr/>
        </p:nvSpPr>
        <p:spPr>
          <a:xfrm>
            <a:off x="304800" y="1283393"/>
            <a:ext cx="10083800" cy="5943330"/>
          </a:xfrm>
          <a:prstGeom prst="rect">
            <a:avLst/>
          </a:prstGeom>
          <a:noFill/>
          <a:ln>
            <a:noFill/>
          </a:ln>
        </p:spPr>
        <p:txBody>
          <a:bodyPr anchorCtr="0" anchor="t" bIns="50400" lIns="100825" spcFirstLastPara="1" rIns="100825" wrap="square" tIns="50400">
            <a:normAutofit/>
          </a:bodyPr>
          <a:lstStyle/>
          <a:p>
            <a:pPr indent="-342900" lvl="0" marL="342900" marR="0" rtl="0" algn="l">
              <a:spcBef>
                <a:spcPts val="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342900" lvl="0" marL="342900" marR="0" rtl="0" algn="l">
              <a:spcBef>
                <a:spcPts val="480"/>
              </a:spcBef>
              <a:spcAft>
                <a:spcPts val="0"/>
              </a:spcAft>
              <a:buClr>
                <a:schemeClr val="dk1"/>
              </a:buClr>
              <a:buSzPts val="2400"/>
              <a:buFont typeface="Arial"/>
              <a:buChar char="•"/>
            </a:pPr>
            <a:r>
              <a:rPr lang="fr-FR" sz="2400">
                <a:solidFill>
                  <a:schemeClr val="dk1"/>
                </a:solidFill>
                <a:latin typeface="Century Gothic"/>
                <a:ea typeface="Century Gothic"/>
                <a:cs typeface="Century Gothic"/>
                <a:sym typeface="Century Gothic"/>
              </a:rPr>
              <a:t>L’utilisation de l’</a:t>
            </a:r>
            <a:r>
              <a:rPr b="1" lang="fr-FR" sz="2400">
                <a:solidFill>
                  <a:schemeClr val="dk1"/>
                </a:solidFill>
                <a:latin typeface="Century Gothic"/>
                <a:ea typeface="Century Gothic"/>
                <a:cs typeface="Century Gothic"/>
                <a:sym typeface="Century Gothic"/>
              </a:rPr>
              <a:t>API JDBC</a:t>
            </a:r>
            <a:r>
              <a:rPr lang="fr-FR" sz="2400">
                <a:solidFill>
                  <a:schemeClr val="dk1"/>
                </a:solidFill>
                <a:latin typeface="Century Gothic"/>
                <a:ea typeface="Century Gothic"/>
                <a:cs typeface="Century Gothic"/>
                <a:sym typeface="Century Gothic"/>
              </a:rPr>
              <a:t> était une solution pour les développeurs java pour manipuler les données dans une base de donnée SQL (CRUD). </a:t>
            </a:r>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342900" lvl="0" marL="342900" marR="0" rtl="0" algn="l">
              <a:spcBef>
                <a:spcPts val="480"/>
              </a:spcBef>
              <a:spcAft>
                <a:spcPts val="0"/>
              </a:spcAft>
              <a:buClr>
                <a:schemeClr val="dk1"/>
              </a:buClr>
              <a:buSzPts val="2400"/>
              <a:buFont typeface="Arial"/>
              <a:buChar char="•"/>
            </a:pPr>
            <a:r>
              <a:rPr b="1" lang="fr-FR" sz="2400">
                <a:solidFill>
                  <a:schemeClr val="dk1"/>
                </a:solidFill>
                <a:latin typeface="Century Gothic"/>
                <a:ea typeface="Century Gothic"/>
                <a:cs typeface="Century Gothic"/>
                <a:sym typeface="Century Gothic"/>
              </a:rPr>
              <a:t>Inconvénients</a:t>
            </a:r>
            <a:r>
              <a:rPr lang="fr-FR" sz="2400">
                <a:solidFill>
                  <a:schemeClr val="dk1"/>
                </a:solidFill>
                <a:latin typeface="Century Gothic"/>
                <a:ea typeface="Century Gothic"/>
                <a:cs typeface="Century Gothic"/>
                <a:sym typeface="Century Gothic"/>
              </a:rPr>
              <a:t> :</a:t>
            </a:r>
            <a:endParaRPr/>
          </a:p>
          <a:p>
            <a:pPr indent="-285750" lvl="1" marL="742950" marR="0" rtl="0" algn="l">
              <a:spcBef>
                <a:spcPts val="44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Pas de séparation entre le code technique et le code métier. </a:t>
            </a:r>
            <a:endParaRPr/>
          </a:p>
          <a:p>
            <a:pPr indent="-285750" lvl="1" marL="742950" marR="0" rtl="0" algn="l">
              <a:spcBef>
                <a:spcPts val="48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utilisation du langage SQL rend la couche d’accès aux données difficilement </a:t>
            </a:r>
            <a:r>
              <a:rPr b="0" i="0" lang="fr-FR" sz="2400" u="none" cap="none" strike="noStrike">
                <a:solidFill>
                  <a:schemeClr val="dk1"/>
                </a:solidFill>
                <a:latin typeface="Century Gothic"/>
                <a:ea typeface="Century Gothic"/>
                <a:cs typeface="Century Gothic"/>
                <a:sym typeface="Century Gothic"/>
              </a:rPr>
              <a:t>maintenable. </a:t>
            </a:r>
            <a:endParaRPr/>
          </a:p>
          <a:p>
            <a:pPr indent="-177800" lvl="0" marL="342900" marR="0" rtl="0" algn="l">
              <a:spcBef>
                <a:spcPts val="520"/>
              </a:spcBef>
              <a:spcAft>
                <a:spcPts val="0"/>
              </a:spcAft>
              <a:buClr>
                <a:schemeClr val="dk1"/>
              </a:buClr>
              <a:buSzPts val="2600"/>
              <a:buFont typeface="Arial"/>
              <a:buNone/>
            </a:pPr>
            <a:r>
              <a:t/>
            </a:r>
            <a:endParaRPr sz="2600">
              <a:solidFill>
                <a:schemeClr val="dk1"/>
              </a:solidFill>
              <a:latin typeface="Century Gothic"/>
              <a:ea typeface="Century Gothic"/>
              <a:cs typeface="Century Gothic"/>
              <a:sym typeface="Century Gothic"/>
            </a:endParaRPr>
          </a:p>
          <a:p>
            <a:pPr indent="-342900" lvl="0" marL="342900" marR="0" rtl="0" algn="l">
              <a:spcBef>
                <a:spcPts val="520"/>
              </a:spcBef>
              <a:spcAft>
                <a:spcPts val="0"/>
              </a:spcAft>
              <a:buClr>
                <a:schemeClr val="dk1"/>
              </a:buClr>
              <a:buSzPts val="2600"/>
              <a:buFont typeface="Arial"/>
              <a:buChar char="•"/>
            </a:pPr>
            <a:r>
              <a:rPr lang="fr-FR" sz="2600">
                <a:solidFill>
                  <a:schemeClr val="dk1"/>
                </a:solidFill>
                <a:latin typeface="Century Gothic"/>
                <a:ea typeface="Century Gothic"/>
                <a:cs typeface="Century Gothic"/>
                <a:sym typeface="Century Gothic"/>
              </a:rPr>
              <a:t>Exemple :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7"/>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JDBC</a:t>
            </a:r>
            <a:endParaRPr/>
          </a:p>
        </p:txBody>
      </p:sp>
      <p:sp>
        <p:nvSpPr>
          <p:cNvPr id="254" name="Google Shape;254;p7"/>
          <p:cNvSpPr txBox="1"/>
          <p:nvPr>
            <p:ph idx="12" type="sldNum"/>
          </p:nvPr>
        </p:nvSpPr>
        <p:spPr>
          <a:xfrm>
            <a:off x="9624061" y="7303841"/>
            <a:ext cx="905226" cy="192360"/>
          </a:xfrm>
          <a:prstGeom prst="rect">
            <a:avLst/>
          </a:prstGeom>
          <a:noFill/>
          <a:ln>
            <a:noFill/>
          </a:ln>
        </p:spPr>
        <p:txBody>
          <a:bodyPr anchorCtr="0" anchor="t" bIns="0" lIns="0" spcFirstLastPara="1" rIns="0" wrap="square" tIns="0">
            <a:spAutoFit/>
          </a:bodyPr>
          <a:lstStyle/>
          <a:p>
            <a:pPr indent="0" lvl="0" marL="205882" rtl="0" algn="l">
              <a:lnSpc>
                <a:spcPct val="73602"/>
              </a:lnSpc>
              <a:spcBef>
                <a:spcPts val="0"/>
              </a:spcBef>
              <a:spcAft>
                <a:spcPts val="0"/>
              </a:spcAft>
              <a:buNone/>
            </a:pPr>
            <a:fld id="{00000000-1234-1234-1234-123412341234}" type="slidenum">
              <a:rPr lang="fr-FR" sz="1985">
                <a:solidFill>
                  <a:srgbClr val="000000"/>
                </a:solidFill>
              </a:rPr>
              <a:t>‹#›</a:t>
            </a:fld>
            <a:endParaRPr sz="1985">
              <a:solidFill>
                <a:srgbClr val="000000"/>
              </a:solidFill>
            </a:endParaRPr>
          </a:p>
        </p:txBody>
      </p:sp>
      <p:sp>
        <p:nvSpPr>
          <p:cNvPr id="255" name="Google Shape;255;p7"/>
          <p:cNvSpPr/>
          <p:nvPr/>
        </p:nvSpPr>
        <p:spPr>
          <a:xfrm>
            <a:off x="0" y="1283393"/>
            <a:ext cx="10693400" cy="5943330"/>
          </a:xfrm>
          <a:prstGeom prst="rect">
            <a:avLst/>
          </a:prstGeom>
          <a:noFill/>
          <a:ln>
            <a:noFill/>
          </a:ln>
        </p:spPr>
        <p:txBody>
          <a:bodyPr anchorCtr="0" anchor="t" bIns="50400" lIns="100825" spcFirstLastPara="1" rIns="100825" wrap="square" tIns="50400">
            <a:noAutofit/>
          </a:bodyPr>
          <a:lstStyle/>
          <a:p>
            <a:pPr indent="-342900" lvl="0" marL="342900" marR="0" rtl="0" algn="l">
              <a:spcBef>
                <a:spcPts val="0"/>
              </a:spcBef>
              <a:spcAft>
                <a:spcPts val="0"/>
              </a:spcAft>
              <a:buClr>
                <a:srgbClr val="7F0055"/>
              </a:buClr>
              <a:buSzPts val="1600"/>
              <a:buFont typeface="Arial"/>
              <a:buNone/>
            </a:pPr>
            <a:r>
              <a:rPr b="1" lang="fr-FR" sz="1600">
                <a:solidFill>
                  <a:srgbClr val="7F0055"/>
                </a:solidFill>
                <a:latin typeface="Consolas"/>
                <a:ea typeface="Consolas"/>
                <a:cs typeface="Consolas"/>
                <a:sym typeface="Consolas"/>
              </a:rPr>
              <a:t>public</a:t>
            </a:r>
            <a:r>
              <a:rPr b="1" lang="fr-FR" sz="1600">
                <a:solidFill>
                  <a:srgbClr val="000000"/>
                </a:solidFill>
                <a:latin typeface="Consolas"/>
                <a:ea typeface="Consolas"/>
                <a:cs typeface="Consolas"/>
                <a:sym typeface="Consolas"/>
              </a:rPr>
              <a:t> </a:t>
            </a:r>
            <a:r>
              <a:rPr b="1" lang="fr-FR" sz="1600">
                <a:solidFill>
                  <a:srgbClr val="7F0055"/>
                </a:solidFill>
                <a:latin typeface="Consolas"/>
                <a:ea typeface="Consolas"/>
                <a:cs typeface="Consolas"/>
                <a:sym typeface="Consolas"/>
              </a:rPr>
              <a:t>void</a:t>
            </a:r>
            <a:r>
              <a:rPr b="1" lang="fr-FR" sz="1600">
                <a:solidFill>
                  <a:srgbClr val="000000"/>
                </a:solidFill>
                <a:latin typeface="Consolas"/>
                <a:ea typeface="Consolas"/>
                <a:cs typeface="Consolas"/>
                <a:sym typeface="Consolas"/>
              </a:rPr>
              <a:t> addPiste(Piste </a:t>
            </a:r>
            <a:r>
              <a:rPr b="1" lang="fr-FR" sz="1600">
                <a:solidFill>
                  <a:srgbClr val="6A3E3E"/>
                </a:solidFill>
                <a:latin typeface="Consolas"/>
                <a:ea typeface="Consolas"/>
                <a:cs typeface="Consolas"/>
                <a:sym typeface="Consolas"/>
              </a:rPr>
              <a:t>piste</a:t>
            </a:r>
            <a:r>
              <a:rPr b="1" lang="fr-FR" sz="1600">
                <a:solidFill>
                  <a:srgbClr val="000000"/>
                </a:solidFill>
                <a:latin typeface="Consolas"/>
                <a:ea typeface="Consolas"/>
                <a:cs typeface="Consolas"/>
                <a:sym typeface="Consolas"/>
              </a:rPr>
              <a:t>) {</a:t>
            </a:r>
            <a:endParaRPr/>
          </a:p>
          <a:p>
            <a:pPr indent="-285750" lvl="1" marL="742950" marR="0" rtl="0" algn="l">
              <a:spcBef>
                <a:spcPts val="320"/>
              </a:spcBef>
              <a:spcAft>
                <a:spcPts val="0"/>
              </a:spcAft>
              <a:buClr>
                <a:srgbClr val="000000"/>
              </a:buClr>
              <a:buSzPts val="1600"/>
              <a:buFont typeface="Arial"/>
              <a:buNone/>
            </a:pPr>
            <a:r>
              <a:rPr b="0" i="0" lang="fr-FR" sz="1600" u="none" cap="none" strike="noStrike">
                <a:solidFill>
                  <a:srgbClr val="000000"/>
                </a:solidFill>
                <a:latin typeface="Consolas"/>
                <a:ea typeface="Consolas"/>
                <a:cs typeface="Consolas"/>
                <a:sym typeface="Consolas"/>
              </a:rPr>
              <a:t>Connection </a:t>
            </a:r>
            <a:r>
              <a:rPr b="0" i="0" lang="fr-FR" sz="1600" u="none" cap="none" strike="noStrike">
                <a:solidFill>
                  <a:srgbClr val="6A3E3E"/>
                </a:solidFill>
                <a:latin typeface="Consolas"/>
                <a:ea typeface="Consolas"/>
                <a:cs typeface="Consolas"/>
                <a:sym typeface="Consolas"/>
              </a:rPr>
              <a:t>conn</a:t>
            </a:r>
            <a:r>
              <a:rPr b="0" i="0" lang="fr-FR" sz="1600" u="none" cap="none" strike="noStrike">
                <a:solidFill>
                  <a:srgbClr val="000000"/>
                </a:solidFill>
                <a:latin typeface="Consolas"/>
                <a:ea typeface="Consolas"/>
                <a:cs typeface="Consolas"/>
                <a:sym typeface="Consolas"/>
              </a:rPr>
              <a:t> = </a:t>
            </a:r>
            <a:r>
              <a:rPr b="1" i="0" lang="fr-FR" sz="1600" u="none" cap="none" strike="noStrike">
                <a:solidFill>
                  <a:srgbClr val="7F0055"/>
                </a:solidFill>
                <a:latin typeface="Consolas"/>
                <a:ea typeface="Consolas"/>
                <a:cs typeface="Consolas"/>
                <a:sym typeface="Consolas"/>
              </a:rPr>
              <a:t>null</a:t>
            </a:r>
            <a:r>
              <a:rPr b="1" i="0" lang="fr-FR" sz="1600" u="none" cap="none" strike="noStrike">
                <a:solidFill>
                  <a:srgbClr val="000000"/>
                </a:solidFill>
                <a:latin typeface="Consolas"/>
                <a:ea typeface="Consolas"/>
                <a:cs typeface="Consolas"/>
                <a:sym typeface="Consolas"/>
              </a:rPr>
              <a:t>; </a:t>
            </a:r>
            <a:r>
              <a:rPr b="0" i="0" lang="fr-FR" sz="1600" u="none" cap="none" strike="noStrike">
                <a:solidFill>
                  <a:srgbClr val="000000"/>
                </a:solidFill>
                <a:latin typeface="Consolas"/>
                <a:ea typeface="Consolas"/>
                <a:cs typeface="Consolas"/>
                <a:sym typeface="Consolas"/>
              </a:rPr>
              <a:t>PreparedStatement </a:t>
            </a:r>
            <a:r>
              <a:rPr b="0" i="0" lang="fr-FR" sz="1600" u="none" cap="none" strike="noStrike">
                <a:solidFill>
                  <a:srgbClr val="6A3E3E"/>
                </a:solidFill>
                <a:latin typeface="Consolas"/>
                <a:ea typeface="Consolas"/>
                <a:cs typeface="Consolas"/>
                <a:sym typeface="Consolas"/>
              </a:rPr>
              <a:t>preparedStmt</a:t>
            </a:r>
            <a:r>
              <a:rPr b="0" i="0" lang="fr-FR" sz="1600" u="none" cap="none" strike="noStrike">
                <a:solidFill>
                  <a:srgbClr val="000000"/>
                </a:solidFill>
                <a:latin typeface="Consolas"/>
                <a:ea typeface="Consolas"/>
                <a:cs typeface="Consolas"/>
                <a:sym typeface="Consolas"/>
              </a:rPr>
              <a:t> = </a:t>
            </a:r>
            <a:r>
              <a:rPr b="1" i="0" lang="fr-FR" sz="1600" u="none" cap="none" strike="noStrike">
                <a:solidFill>
                  <a:srgbClr val="7F0055"/>
                </a:solidFill>
                <a:latin typeface="Consolas"/>
                <a:ea typeface="Consolas"/>
                <a:cs typeface="Consolas"/>
                <a:sym typeface="Consolas"/>
              </a:rPr>
              <a:t>null</a:t>
            </a:r>
            <a:r>
              <a:rPr b="1" i="0" lang="fr-FR" sz="1600" u="none" cap="none" strike="noStrike">
                <a:solidFill>
                  <a:srgbClr val="000000"/>
                </a:solidFill>
                <a:latin typeface="Consolas"/>
                <a:ea typeface="Consolas"/>
                <a:cs typeface="Consolas"/>
                <a:sym typeface="Consolas"/>
              </a:rPr>
              <a:t>; </a:t>
            </a:r>
            <a:endParaRPr/>
          </a:p>
          <a:p>
            <a:pPr indent="-285750" lvl="1" marL="742950" marR="0" rtl="0" algn="l">
              <a:spcBef>
                <a:spcPts val="320"/>
              </a:spcBef>
              <a:spcAft>
                <a:spcPts val="0"/>
              </a:spcAft>
              <a:buClr>
                <a:schemeClr val="dk1"/>
              </a:buClr>
              <a:buSzPts val="1600"/>
              <a:buFont typeface="Arial"/>
              <a:buNone/>
            </a:pPr>
            <a:r>
              <a:t/>
            </a:r>
            <a:endParaRPr b="1" i="0" sz="1600" u="none" cap="none" strike="noStrike">
              <a:solidFill>
                <a:srgbClr val="7F0055"/>
              </a:solidFill>
              <a:latin typeface="Consolas"/>
              <a:ea typeface="Consolas"/>
              <a:cs typeface="Consolas"/>
              <a:sym typeface="Consolas"/>
            </a:endParaRPr>
          </a:p>
          <a:p>
            <a:pPr indent="-285750" lvl="1" marL="742950" marR="0" rtl="0" algn="l">
              <a:spcBef>
                <a:spcPts val="320"/>
              </a:spcBef>
              <a:spcAft>
                <a:spcPts val="0"/>
              </a:spcAft>
              <a:buClr>
                <a:srgbClr val="7F0055"/>
              </a:buClr>
              <a:buSzPts val="1600"/>
              <a:buFont typeface="Arial"/>
              <a:buNone/>
            </a:pPr>
            <a:r>
              <a:rPr b="1" i="0" lang="fr-FR" sz="1600" u="none" cap="none" strike="noStrike">
                <a:solidFill>
                  <a:srgbClr val="7F0055"/>
                </a:solidFill>
                <a:latin typeface="Consolas"/>
                <a:ea typeface="Consolas"/>
                <a:cs typeface="Consolas"/>
                <a:sym typeface="Consolas"/>
              </a:rPr>
              <a:t>try</a:t>
            </a:r>
            <a:r>
              <a:rPr b="1" i="0" lang="fr-FR" sz="1600" u="none" cap="none" strike="noStrike">
                <a:solidFill>
                  <a:srgbClr val="000000"/>
                </a:solidFill>
                <a:latin typeface="Consolas"/>
                <a:ea typeface="Consolas"/>
                <a:cs typeface="Consolas"/>
                <a:sym typeface="Consolas"/>
              </a:rPr>
              <a:t> {</a:t>
            </a:r>
            <a:endParaRPr b="0" i="0" sz="1600" u="none" cap="none" strike="noStrike">
              <a:solidFill>
                <a:srgbClr val="6A3E3E"/>
              </a:solidFill>
              <a:latin typeface="Consolas"/>
              <a:ea typeface="Consolas"/>
              <a:cs typeface="Consolas"/>
              <a:sym typeface="Consolas"/>
            </a:endParaRPr>
          </a:p>
          <a:p>
            <a:pPr indent="-228600" lvl="2" marL="1143000" marR="0" rtl="0" algn="l">
              <a:spcBef>
                <a:spcPts val="320"/>
              </a:spcBef>
              <a:spcAft>
                <a:spcPts val="0"/>
              </a:spcAft>
              <a:buClr>
                <a:srgbClr val="6A3E3E"/>
              </a:buClr>
              <a:buSzPts val="1600"/>
              <a:buFont typeface="Arial"/>
              <a:buNone/>
            </a:pPr>
            <a:r>
              <a:rPr b="0" i="0" lang="fr-FR" sz="1600" u="none" cap="none" strike="noStrike">
                <a:solidFill>
                  <a:srgbClr val="6A3E3E"/>
                </a:solidFill>
                <a:latin typeface="Consolas"/>
                <a:ea typeface="Consolas"/>
                <a:cs typeface="Consolas"/>
                <a:sym typeface="Consolas"/>
              </a:rPr>
              <a:t>conn</a:t>
            </a:r>
            <a:r>
              <a:rPr b="0" i="0" lang="fr-FR" sz="1600" u="none" cap="none" strike="noStrike">
                <a:solidFill>
                  <a:srgbClr val="000000"/>
                </a:solidFill>
                <a:latin typeface="Consolas"/>
                <a:ea typeface="Consolas"/>
                <a:cs typeface="Consolas"/>
                <a:sym typeface="Consolas"/>
              </a:rPr>
              <a:t> = DriverManager.</a:t>
            </a:r>
            <a:r>
              <a:rPr b="0" i="1" lang="fr-FR" sz="1600" u="none" cap="none" strike="noStrike">
                <a:solidFill>
                  <a:srgbClr val="000000"/>
                </a:solidFill>
                <a:latin typeface="Consolas"/>
                <a:ea typeface="Consolas"/>
                <a:cs typeface="Consolas"/>
                <a:sym typeface="Consolas"/>
              </a:rPr>
              <a:t>getConnection(</a:t>
            </a:r>
            <a:r>
              <a:rPr b="1" i="1" lang="fr-FR" sz="1600" u="none" cap="none" strike="noStrike">
                <a:solidFill>
                  <a:srgbClr val="0000C0"/>
                </a:solidFill>
                <a:latin typeface="Consolas"/>
                <a:ea typeface="Consolas"/>
                <a:cs typeface="Consolas"/>
                <a:sym typeface="Consolas"/>
              </a:rPr>
              <a:t>DB_URL</a:t>
            </a:r>
            <a:r>
              <a:rPr b="1" i="1" lang="fr-FR" sz="1600" u="none" cap="none" strike="noStrike">
                <a:solidFill>
                  <a:srgbClr val="000000"/>
                </a:solidFill>
                <a:latin typeface="Consolas"/>
                <a:ea typeface="Consolas"/>
                <a:cs typeface="Consolas"/>
                <a:sym typeface="Consolas"/>
              </a:rPr>
              <a:t>,</a:t>
            </a:r>
            <a:r>
              <a:rPr b="1" i="1" lang="fr-FR" sz="1600" u="none" cap="none" strike="noStrike">
                <a:solidFill>
                  <a:srgbClr val="0000C0"/>
                </a:solidFill>
                <a:latin typeface="Consolas"/>
                <a:ea typeface="Consolas"/>
                <a:cs typeface="Consolas"/>
                <a:sym typeface="Consolas"/>
              </a:rPr>
              <a:t>USER</a:t>
            </a:r>
            <a:r>
              <a:rPr b="1" i="1" lang="fr-FR" sz="1600" u="none" cap="none" strike="noStrike">
                <a:solidFill>
                  <a:srgbClr val="000000"/>
                </a:solidFill>
                <a:latin typeface="Consolas"/>
                <a:ea typeface="Consolas"/>
                <a:cs typeface="Consolas"/>
                <a:sym typeface="Consolas"/>
              </a:rPr>
              <a:t>,</a:t>
            </a:r>
            <a:r>
              <a:rPr b="1" i="1" lang="fr-FR" sz="1600" u="none" cap="none" strike="noStrike">
                <a:solidFill>
                  <a:srgbClr val="0000C0"/>
                </a:solidFill>
                <a:latin typeface="Consolas"/>
                <a:ea typeface="Consolas"/>
                <a:cs typeface="Consolas"/>
                <a:sym typeface="Consolas"/>
              </a:rPr>
              <a:t>PASSWORD</a:t>
            </a:r>
            <a:r>
              <a:rPr b="1" i="1" lang="fr-FR" sz="1600" u="none" cap="none" strike="noStrike">
                <a:solidFill>
                  <a:srgbClr val="000000"/>
                </a:solidFill>
                <a:latin typeface="Consolas"/>
                <a:ea typeface="Consolas"/>
                <a:cs typeface="Consolas"/>
                <a:sym typeface="Consolas"/>
              </a:rPr>
              <a:t>);</a:t>
            </a:r>
            <a:endParaRPr b="0" i="0" sz="1600" u="none" cap="none" strike="noStrike">
              <a:solidFill>
                <a:schemeClr val="dk1"/>
              </a:solidFill>
              <a:latin typeface="Consolas"/>
              <a:ea typeface="Consolas"/>
              <a:cs typeface="Consolas"/>
              <a:sym typeface="Consolas"/>
            </a:endParaRPr>
          </a:p>
          <a:p>
            <a:pPr indent="-228600" lvl="2" marL="1143000" marR="0" rtl="0" algn="l">
              <a:spcBef>
                <a:spcPts val="320"/>
              </a:spcBef>
              <a:spcAft>
                <a:spcPts val="0"/>
              </a:spcAft>
              <a:buClr>
                <a:schemeClr val="dk1"/>
              </a:buClr>
              <a:buSzPts val="1600"/>
              <a:buFont typeface="Arial"/>
              <a:buNone/>
            </a:pPr>
            <a:r>
              <a:t/>
            </a:r>
            <a:endParaRPr b="0" i="0" sz="1600" u="none" cap="none" strike="noStrike">
              <a:solidFill>
                <a:srgbClr val="000000"/>
              </a:solidFill>
              <a:latin typeface="Consolas"/>
              <a:ea typeface="Consolas"/>
              <a:cs typeface="Consolas"/>
              <a:sym typeface="Consolas"/>
            </a:endParaRPr>
          </a:p>
          <a:p>
            <a:pPr indent="-228600" lvl="2" marL="1143000" marR="0" rtl="0" algn="l">
              <a:spcBef>
                <a:spcPts val="320"/>
              </a:spcBef>
              <a:spcAft>
                <a:spcPts val="0"/>
              </a:spcAft>
              <a:buClr>
                <a:srgbClr val="000000"/>
              </a:buClr>
              <a:buSzPts val="1600"/>
              <a:buFont typeface="Arial"/>
              <a:buNone/>
            </a:pPr>
            <a:r>
              <a:rPr b="0" i="0" lang="fr-FR" sz="1600" u="none" cap="none" strike="noStrike">
                <a:solidFill>
                  <a:srgbClr val="000000"/>
                </a:solidFill>
                <a:latin typeface="Consolas"/>
                <a:ea typeface="Consolas"/>
                <a:cs typeface="Consolas"/>
                <a:sym typeface="Consolas"/>
              </a:rPr>
              <a:t>String </a:t>
            </a:r>
            <a:r>
              <a:rPr b="0" i="0" lang="fr-FR" sz="1600" u="none" cap="none" strike="noStrike">
                <a:solidFill>
                  <a:srgbClr val="6A3E3E"/>
                </a:solidFill>
                <a:latin typeface="Consolas"/>
                <a:ea typeface="Consolas"/>
                <a:cs typeface="Consolas"/>
                <a:sym typeface="Consolas"/>
              </a:rPr>
              <a:t>insertSQL</a:t>
            </a:r>
            <a:r>
              <a:rPr b="0" i="0" lang="fr-FR" sz="1600" u="none" cap="none" strike="noStrike">
                <a:solidFill>
                  <a:srgbClr val="000000"/>
                </a:solidFill>
                <a:latin typeface="Consolas"/>
                <a:ea typeface="Consolas"/>
                <a:cs typeface="Consolas"/>
                <a:sym typeface="Consolas"/>
              </a:rPr>
              <a:t> = </a:t>
            </a:r>
            <a:r>
              <a:rPr b="0" i="0" lang="fr-FR" sz="1600" u="none" cap="none" strike="noStrike">
                <a:solidFill>
                  <a:srgbClr val="2A00FF"/>
                </a:solidFill>
                <a:latin typeface="Consolas"/>
                <a:ea typeface="Consolas"/>
                <a:cs typeface="Consolas"/>
                <a:sym typeface="Consolas"/>
              </a:rPr>
              <a:t>"INSERT INTO Piste (idPiste, numPiste, nomPiste, couleur,longeur,pente) VALUES (?, ?, ?, ?, ?, ?)"</a:t>
            </a:r>
            <a:r>
              <a:rPr b="0" i="0" lang="fr-FR" sz="1600" u="none" cap="none" strike="noStrike">
                <a:solidFill>
                  <a:srgbClr val="000000"/>
                </a:solidFill>
                <a:latin typeface="Consolas"/>
                <a:ea typeface="Consolas"/>
                <a:cs typeface="Consolas"/>
                <a:sym typeface="Consolas"/>
              </a:rPr>
              <a:t>;</a:t>
            </a:r>
            <a:endParaRPr b="0" i="0" sz="1600" u="none" cap="none" strike="noStrike">
              <a:solidFill>
                <a:schemeClr val="dk1"/>
              </a:solidFill>
              <a:latin typeface="Consolas"/>
              <a:ea typeface="Consolas"/>
              <a:cs typeface="Consolas"/>
              <a:sym typeface="Consolas"/>
            </a:endParaRPr>
          </a:p>
          <a:p>
            <a:pPr indent="-228600" lvl="2" marL="1143000" marR="0" rtl="0" algn="l">
              <a:spcBef>
                <a:spcPts val="320"/>
              </a:spcBef>
              <a:spcAft>
                <a:spcPts val="0"/>
              </a:spcAft>
              <a:buClr>
                <a:srgbClr val="6A3E3E"/>
              </a:buClr>
              <a:buSzPts val="1600"/>
              <a:buFont typeface="Arial"/>
              <a:buNone/>
            </a:pPr>
            <a:r>
              <a:rPr b="0" i="0" lang="fr-FR" sz="1600" u="none" cap="none" strike="noStrike">
                <a:solidFill>
                  <a:srgbClr val="6A3E3E"/>
                </a:solidFill>
                <a:latin typeface="Consolas"/>
                <a:ea typeface="Consolas"/>
                <a:cs typeface="Consolas"/>
                <a:sym typeface="Consolas"/>
              </a:rPr>
              <a:t>preparedStmt</a:t>
            </a:r>
            <a:r>
              <a:rPr b="0" i="0" lang="fr-FR" sz="1600" u="none" cap="none" strike="noStrike">
                <a:solidFill>
                  <a:srgbClr val="000000"/>
                </a:solidFill>
                <a:latin typeface="Consolas"/>
                <a:ea typeface="Consolas"/>
                <a:cs typeface="Consolas"/>
                <a:sym typeface="Consolas"/>
              </a:rPr>
              <a:t> = </a:t>
            </a:r>
            <a:r>
              <a:rPr b="0" i="0" lang="fr-FR" sz="1600" u="none" cap="none" strike="noStrike">
                <a:solidFill>
                  <a:srgbClr val="6A3E3E"/>
                </a:solidFill>
                <a:latin typeface="Consolas"/>
                <a:ea typeface="Consolas"/>
                <a:cs typeface="Consolas"/>
                <a:sym typeface="Consolas"/>
              </a:rPr>
              <a:t>conn</a:t>
            </a:r>
            <a:r>
              <a:rPr b="0" i="0" lang="fr-FR" sz="1600" u="none" cap="none" strike="noStrike">
                <a:solidFill>
                  <a:srgbClr val="000000"/>
                </a:solidFill>
                <a:latin typeface="Consolas"/>
                <a:ea typeface="Consolas"/>
                <a:cs typeface="Consolas"/>
                <a:sym typeface="Consolas"/>
              </a:rPr>
              <a:t>.prepareStatement(</a:t>
            </a:r>
            <a:r>
              <a:rPr b="0" i="0" lang="fr-FR" sz="1600" u="none" cap="none" strike="noStrike">
                <a:solidFill>
                  <a:srgbClr val="6A3E3E"/>
                </a:solidFill>
                <a:latin typeface="Consolas"/>
                <a:ea typeface="Consolas"/>
                <a:cs typeface="Consolas"/>
                <a:sym typeface="Consolas"/>
              </a:rPr>
              <a:t>insertSQL</a:t>
            </a:r>
            <a:r>
              <a:rPr b="0" i="0" lang="fr-FR" sz="1600" u="none" cap="none" strike="noStrike">
                <a:solidFill>
                  <a:srgbClr val="000000"/>
                </a:solidFill>
                <a:latin typeface="Consolas"/>
                <a:ea typeface="Consolas"/>
                <a:cs typeface="Consolas"/>
                <a:sym typeface="Consolas"/>
              </a:rPr>
              <a:t>);  </a:t>
            </a:r>
            <a:endParaRPr b="0" i="0" sz="1600" u="none" cap="none" strike="noStrike">
              <a:solidFill>
                <a:schemeClr val="dk1"/>
              </a:solidFill>
              <a:latin typeface="Consolas"/>
              <a:ea typeface="Consolas"/>
              <a:cs typeface="Consolas"/>
              <a:sym typeface="Consolas"/>
            </a:endParaRPr>
          </a:p>
          <a:p>
            <a:pPr indent="-228600" lvl="2" marL="1143000" marR="0" rtl="0" algn="l">
              <a:spcBef>
                <a:spcPts val="320"/>
              </a:spcBef>
              <a:spcAft>
                <a:spcPts val="0"/>
              </a:spcAft>
              <a:buClr>
                <a:srgbClr val="6A3E3E"/>
              </a:buClr>
              <a:buSzPts val="1600"/>
              <a:buFont typeface="Arial"/>
              <a:buNone/>
            </a:pPr>
            <a:r>
              <a:rPr b="0" i="0" lang="fr-FR" sz="1600" u="none" cap="none" strike="noStrike">
                <a:solidFill>
                  <a:srgbClr val="6A3E3E"/>
                </a:solidFill>
                <a:latin typeface="Consolas"/>
                <a:ea typeface="Consolas"/>
                <a:cs typeface="Consolas"/>
                <a:sym typeface="Consolas"/>
              </a:rPr>
              <a:t>preparedStmt</a:t>
            </a:r>
            <a:r>
              <a:rPr b="0" i="0" lang="fr-FR" sz="1600" u="none" cap="none" strike="noStrike">
                <a:solidFill>
                  <a:srgbClr val="000000"/>
                </a:solidFill>
                <a:latin typeface="Consolas"/>
                <a:ea typeface="Consolas"/>
                <a:cs typeface="Consolas"/>
                <a:sym typeface="Consolas"/>
              </a:rPr>
              <a:t>.setLong(1, </a:t>
            </a:r>
            <a:r>
              <a:rPr b="0" i="0" lang="fr-FR" sz="1600" u="none" cap="none" strike="noStrike">
                <a:solidFill>
                  <a:srgbClr val="6A3E3E"/>
                </a:solidFill>
                <a:latin typeface="Consolas"/>
                <a:ea typeface="Consolas"/>
                <a:cs typeface="Consolas"/>
                <a:sym typeface="Consolas"/>
              </a:rPr>
              <a:t>piste</a:t>
            </a:r>
            <a:r>
              <a:rPr b="0" i="0" lang="fr-FR" sz="1600" u="none" cap="none" strike="noStrike">
                <a:solidFill>
                  <a:srgbClr val="000000"/>
                </a:solidFill>
                <a:latin typeface="Consolas"/>
                <a:ea typeface="Consolas"/>
                <a:cs typeface="Consolas"/>
                <a:sym typeface="Consolas"/>
              </a:rPr>
              <a:t>.getIdPiste()); </a:t>
            </a:r>
            <a:endParaRPr/>
          </a:p>
          <a:p>
            <a:pPr indent="-228600" lvl="2" marL="1143000" marR="0" rtl="0" algn="l">
              <a:spcBef>
                <a:spcPts val="320"/>
              </a:spcBef>
              <a:spcAft>
                <a:spcPts val="0"/>
              </a:spcAft>
              <a:buClr>
                <a:srgbClr val="6A3E3E"/>
              </a:buClr>
              <a:buSzPts val="1600"/>
              <a:buFont typeface="Arial"/>
              <a:buNone/>
            </a:pPr>
            <a:r>
              <a:rPr b="0" i="0" lang="fr-FR" sz="1600" u="none" cap="none" strike="noStrike">
                <a:solidFill>
                  <a:srgbClr val="6A3E3E"/>
                </a:solidFill>
                <a:latin typeface="Consolas"/>
                <a:ea typeface="Consolas"/>
                <a:cs typeface="Consolas"/>
                <a:sym typeface="Consolas"/>
              </a:rPr>
              <a:t>preparedStmt</a:t>
            </a:r>
            <a:r>
              <a:rPr b="0" i="0" lang="fr-FR" sz="1600" u="none" cap="none" strike="noStrike">
                <a:solidFill>
                  <a:srgbClr val="000000"/>
                </a:solidFill>
                <a:latin typeface="Consolas"/>
                <a:ea typeface="Consolas"/>
                <a:cs typeface="Consolas"/>
                <a:sym typeface="Consolas"/>
              </a:rPr>
              <a:t>.setLong(2, </a:t>
            </a:r>
            <a:r>
              <a:rPr b="0" i="0" lang="fr-FR" sz="1600" u="none" cap="none" strike="noStrike">
                <a:solidFill>
                  <a:srgbClr val="6A3E3E"/>
                </a:solidFill>
                <a:latin typeface="Consolas"/>
                <a:ea typeface="Consolas"/>
                <a:cs typeface="Consolas"/>
                <a:sym typeface="Consolas"/>
              </a:rPr>
              <a:t>piste</a:t>
            </a:r>
            <a:r>
              <a:rPr b="0" i="0" lang="fr-FR" sz="1600" u="none" cap="none" strike="noStrike">
                <a:solidFill>
                  <a:srgbClr val="000000"/>
                </a:solidFill>
                <a:latin typeface="Consolas"/>
                <a:ea typeface="Consolas"/>
                <a:cs typeface="Consolas"/>
                <a:sym typeface="Consolas"/>
              </a:rPr>
              <a:t>.getNumPiste());</a:t>
            </a:r>
            <a:endParaRPr/>
          </a:p>
          <a:p>
            <a:pPr indent="-228600" lvl="2" marL="1143000" marR="0" rtl="0" algn="l">
              <a:spcBef>
                <a:spcPts val="320"/>
              </a:spcBef>
              <a:spcAft>
                <a:spcPts val="0"/>
              </a:spcAft>
              <a:buClr>
                <a:srgbClr val="6A3E3E"/>
              </a:buClr>
              <a:buSzPts val="1600"/>
              <a:buFont typeface="Arial"/>
              <a:buNone/>
            </a:pPr>
            <a:r>
              <a:rPr b="0" i="0" lang="fr-FR" sz="1600" u="none" cap="none" strike="noStrike">
                <a:solidFill>
                  <a:srgbClr val="6A3E3E"/>
                </a:solidFill>
                <a:latin typeface="Consolas"/>
                <a:ea typeface="Consolas"/>
                <a:cs typeface="Consolas"/>
                <a:sym typeface="Consolas"/>
              </a:rPr>
              <a:t>preparedStmt</a:t>
            </a:r>
            <a:r>
              <a:rPr b="0" i="0" lang="fr-FR" sz="1600" u="none" cap="none" strike="noStrike">
                <a:solidFill>
                  <a:srgbClr val="000000"/>
                </a:solidFill>
                <a:latin typeface="Consolas"/>
                <a:ea typeface="Consolas"/>
                <a:cs typeface="Consolas"/>
                <a:sym typeface="Consolas"/>
              </a:rPr>
              <a:t>.setString(3, </a:t>
            </a:r>
            <a:r>
              <a:rPr b="0" i="0" lang="fr-FR" sz="1600" u="none" cap="none" strike="noStrike">
                <a:solidFill>
                  <a:srgbClr val="6A3E3E"/>
                </a:solidFill>
                <a:latin typeface="Consolas"/>
                <a:ea typeface="Consolas"/>
                <a:cs typeface="Consolas"/>
                <a:sym typeface="Consolas"/>
              </a:rPr>
              <a:t>piste</a:t>
            </a:r>
            <a:r>
              <a:rPr b="0" i="0" lang="fr-FR" sz="1600" u="none" cap="none" strike="noStrike">
                <a:solidFill>
                  <a:srgbClr val="000000"/>
                </a:solidFill>
                <a:latin typeface="Consolas"/>
                <a:ea typeface="Consolas"/>
                <a:cs typeface="Consolas"/>
                <a:sym typeface="Consolas"/>
              </a:rPr>
              <a:t>.getNomPiste())); </a:t>
            </a:r>
            <a:endParaRPr/>
          </a:p>
          <a:p>
            <a:pPr indent="-228600" lvl="2" marL="1143000" marR="0" rtl="0" algn="l">
              <a:spcBef>
                <a:spcPts val="320"/>
              </a:spcBef>
              <a:spcAft>
                <a:spcPts val="0"/>
              </a:spcAft>
              <a:buClr>
                <a:srgbClr val="6A3E3E"/>
              </a:buClr>
              <a:buSzPts val="1600"/>
              <a:buFont typeface="Arial"/>
              <a:buNone/>
            </a:pPr>
            <a:r>
              <a:rPr b="0" i="0" lang="fr-FR" sz="1600" u="none" cap="none" strike="noStrike">
                <a:solidFill>
                  <a:srgbClr val="6A3E3E"/>
                </a:solidFill>
                <a:latin typeface="Consolas"/>
                <a:ea typeface="Consolas"/>
                <a:cs typeface="Consolas"/>
                <a:sym typeface="Consolas"/>
              </a:rPr>
              <a:t>preparedStmt</a:t>
            </a:r>
            <a:r>
              <a:rPr b="0" i="0" lang="fr-FR" sz="1600" u="none" cap="none" strike="noStrike">
                <a:solidFill>
                  <a:srgbClr val="000000"/>
                </a:solidFill>
                <a:latin typeface="Consolas"/>
                <a:ea typeface="Consolas"/>
                <a:cs typeface="Consolas"/>
                <a:sym typeface="Consolas"/>
              </a:rPr>
              <a:t>.setString(4, </a:t>
            </a:r>
            <a:r>
              <a:rPr b="0" i="0" lang="fr-FR" sz="1600" u="none" cap="none" strike="noStrike">
                <a:solidFill>
                  <a:srgbClr val="6A3E3E"/>
                </a:solidFill>
                <a:latin typeface="Consolas"/>
                <a:ea typeface="Consolas"/>
                <a:cs typeface="Consolas"/>
                <a:sym typeface="Consolas"/>
              </a:rPr>
              <a:t>piste</a:t>
            </a:r>
            <a:r>
              <a:rPr b="0" i="0" lang="fr-FR" sz="1600" u="none" cap="none" strike="noStrike">
                <a:solidFill>
                  <a:srgbClr val="000000"/>
                </a:solidFill>
                <a:latin typeface="Consolas"/>
                <a:ea typeface="Consolas"/>
                <a:cs typeface="Consolas"/>
                <a:sym typeface="Consolas"/>
              </a:rPr>
              <a:t>.getCouleur());</a:t>
            </a:r>
            <a:endParaRPr/>
          </a:p>
          <a:p>
            <a:pPr indent="-228600" lvl="2" marL="1143000" marR="0" rtl="0" algn="l">
              <a:spcBef>
                <a:spcPts val="320"/>
              </a:spcBef>
              <a:spcAft>
                <a:spcPts val="0"/>
              </a:spcAft>
              <a:buClr>
                <a:srgbClr val="6A3E3E"/>
              </a:buClr>
              <a:buSzPts val="1600"/>
              <a:buFont typeface="Arial"/>
              <a:buNone/>
            </a:pPr>
            <a:r>
              <a:rPr b="0" i="0" lang="fr-FR" sz="1600" u="none" cap="none" strike="noStrike">
                <a:solidFill>
                  <a:srgbClr val="6A3E3E"/>
                </a:solidFill>
                <a:latin typeface="Consolas"/>
                <a:ea typeface="Consolas"/>
                <a:cs typeface="Consolas"/>
                <a:sym typeface="Consolas"/>
              </a:rPr>
              <a:t>preparedStmt</a:t>
            </a:r>
            <a:r>
              <a:rPr b="0" i="0" lang="fr-FR" sz="1600" u="none" cap="none" strike="noStrike">
                <a:solidFill>
                  <a:srgbClr val="000000"/>
                </a:solidFill>
                <a:latin typeface="Consolas"/>
                <a:ea typeface="Consolas"/>
                <a:cs typeface="Consolas"/>
                <a:sym typeface="Consolas"/>
              </a:rPr>
              <a:t>.setInteger(5, </a:t>
            </a:r>
            <a:r>
              <a:rPr b="0" i="0" lang="fr-FR" sz="1600" u="none" cap="none" strike="noStrike">
                <a:solidFill>
                  <a:srgbClr val="6A3E3E"/>
                </a:solidFill>
                <a:latin typeface="Consolas"/>
                <a:ea typeface="Consolas"/>
                <a:cs typeface="Consolas"/>
                <a:sym typeface="Consolas"/>
              </a:rPr>
              <a:t>piste</a:t>
            </a:r>
            <a:r>
              <a:rPr b="0" i="0" lang="fr-FR" sz="1600" u="none" cap="none" strike="noStrike">
                <a:solidFill>
                  <a:srgbClr val="000000"/>
                </a:solidFill>
                <a:latin typeface="Consolas"/>
                <a:ea typeface="Consolas"/>
                <a:cs typeface="Consolas"/>
                <a:sym typeface="Consolas"/>
              </a:rPr>
              <a:t>.getLongeur());</a:t>
            </a:r>
            <a:endParaRPr/>
          </a:p>
          <a:p>
            <a:pPr indent="-228600" lvl="2" marL="1143000" marR="0" rtl="0" algn="l">
              <a:spcBef>
                <a:spcPts val="320"/>
              </a:spcBef>
              <a:spcAft>
                <a:spcPts val="0"/>
              </a:spcAft>
              <a:buClr>
                <a:srgbClr val="6A3E3E"/>
              </a:buClr>
              <a:buSzPts val="1600"/>
              <a:buFont typeface="Arial"/>
              <a:buNone/>
            </a:pPr>
            <a:r>
              <a:rPr b="0" i="0" lang="fr-FR" sz="1600" u="none" cap="none" strike="noStrike">
                <a:solidFill>
                  <a:srgbClr val="6A3E3E"/>
                </a:solidFill>
                <a:latin typeface="Consolas"/>
                <a:ea typeface="Consolas"/>
                <a:cs typeface="Consolas"/>
                <a:sym typeface="Consolas"/>
              </a:rPr>
              <a:t>preparedStmt</a:t>
            </a:r>
            <a:r>
              <a:rPr b="0" i="0" lang="fr-FR" sz="1600" u="none" cap="none" strike="noStrike">
                <a:solidFill>
                  <a:srgbClr val="000000"/>
                </a:solidFill>
                <a:latin typeface="Consolas"/>
                <a:ea typeface="Consolas"/>
                <a:cs typeface="Consolas"/>
                <a:sym typeface="Consolas"/>
              </a:rPr>
              <a:t>.setInteger(6, </a:t>
            </a:r>
            <a:r>
              <a:rPr b="0" i="0" lang="fr-FR" sz="1600" u="none" cap="none" strike="noStrike">
                <a:solidFill>
                  <a:srgbClr val="6A3E3E"/>
                </a:solidFill>
                <a:latin typeface="Consolas"/>
                <a:ea typeface="Consolas"/>
                <a:cs typeface="Consolas"/>
                <a:sym typeface="Consolas"/>
              </a:rPr>
              <a:t>piste</a:t>
            </a:r>
            <a:r>
              <a:rPr b="0" i="0" lang="fr-FR" sz="1600" u="none" cap="none" strike="noStrike">
                <a:solidFill>
                  <a:srgbClr val="000000"/>
                </a:solidFill>
                <a:latin typeface="Consolas"/>
                <a:ea typeface="Consolas"/>
                <a:cs typeface="Consolas"/>
                <a:sym typeface="Consolas"/>
              </a:rPr>
              <a:t>.getPente());</a:t>
            </a:r>
            <a:endParaRPr/>
          </a:p>
          <a:p>
            <a:pPr indent="-228600" lvl="2" marL="1143000" marR="0" rtl="0" algn="l">
              <a:spcBef>
                <a:spcPts val="320"/>
              </a:spcBef>
              <a:spcAft>
                <a:spcPts val="0"/>
              </a:spcAft>
              <a:buClr>
                <a:srgbClr val="6A3E3E"/>
              </a:buClr>
              <a:buSzPts val="1600"/>
              <a:buFont typeface="Arial"/>
              <a:buNone/>
            </a:pPr>
            <a:r>
              <a:rPr b="0" i="0" lang="fr-FR" sz="1600" u="none" cap="none" strike="noStrike">
                <a:solidFill>
                  <a:srgbClr val="6A3E3E"/>
                </a:solidFill>
                <a:latin typeface="Consolas"/>
                <a:ea typeface="Consolas"/>
                <a:cs typeface="Consolas"/>
                <a:sym typeface="Consolas"/>
              </a:rPr>
              <a:t>preparedStmt</a:t>
            </a:r>
            <a:r>
              <a:rPr b="0" i="0" lang="fr-FR" sz="1600" u="none" cap="none" strike="noStrike">
                <a:solidFill>
                  <a:srgbClr val="000000"/>
                </a:solidFill>
                <a:latin typeface="Consolas"/>
                <a:ea typeface="Consolas"/>
                <a:cs typeface="Consolas"/>
                <a:sym typeface="Consolas"/>
              </a:rPr>
              <a:t>.execute(); </a:t>
            </a:r>
            <a:endParaRPr b="0" i="0" sz="1400" u="none" cap="none" strike="noStrike">
              <a:solidFill>
                <a:schemeClr val="dk1"/>
              </a:solidFill>
              <a:latin typeface="Consolas"/>
              <a:ea typeface="Consolas"/>
              <a:cs typeface="Consolas"/>
              <a:sym typeface="Consolas"/>
            </a:endParaRPr>
          </a:p>
          <a:p>
            <a:pPr indent="-285750" lvl="1" marL="742950" marR="0" rtl="0" algn="l">
              <a:spcBef>
                <a:spcPts val="320"/>
              </a:spcBef>
              <a:spcAft>
                <a:spcPts val="0"/>
              </a:spcAft>
              <a:buClr>
                <a:srgbClr val="000000"/>
              </a:buClr>
              <a:buSzPts val="1600"/>
              <a:buFont typeface="Arial"/>
              <a:buNone/>
            </a:pPr>
            <a:r>
              <a:rPr b="0" i="0" lang="fr-FR" sz="1600" u="none" cap="none" strike="noStrike">
                <a:solidFill>
                  <a:srgbClr val="000000"/>
                </a:solidFill>
                <a:latin typeface="Consolas"/>
                <a:ea typeface="Consolas"/>
                <a:cs typeface="Consolas"/>
                <a:sym typeface="Consolas"/>
              </a:rPr>
              <a:t>} </a:t>
            </a:r>
            <a:endParaRPr/>
          </a:p>
          <a:p>
            <a:pPr indent="-285750" lvl="1" marL="742950" marR="0" rtl="0" algn="l">
              <a:spcBef>
                <a:spcPts val="320"/>
              </a:spcBef>
              <a:spcAft>
                <a:spcPts val="0"/>
              </a:spcAft>
              <a:buClr>
                <a:srgbClr val="7F0055"/>
              </a:buClr>
              <a:buSzPts val="1600"/>
              <a:buFont typeface="Arial"/>
              <a:buNone/>
            </a:pPr>
            <a:r>
              <a:rPr b="1" i="0" lang="fr-FR" sz="1600" u="none" cap="none" strike="noStrike">
                <a:solidFill>
                  <a:srgbClr val="7F0055"/>
                </a:solidFill>
                <a:latin typeface="Consolas"/>
                <a:ea typeface="Consolas"/>
                <a:cs typeface="Consolas"/>
                <a:sym typeface="Consolas"/>
              </a:rPr>
              <a:t>catch</a:t>
            </a:r>
            <a:r>
              <a:rPr b="1" i="0" lang="fr-FR" sz="1600" u="none" cap="none" strike="noStrike">
                <a:solidFill>
                  <a:srgbClr val="000000"/>
                </a:solidFill>
                <a:latin typeface="Consolas"/>
                <a:ea typeface="Consolas"/>
                <a:cs typeface="Consolas"/>
                <a:sym typeface="Consolas"/>
              </a:rPr>
              <a:t> (SQLException </a:t>
            </a:r>
            <a:r>
              <a:rPr b="1" i="0" lang="fr-FR" sz="1600" u="none" cap="none" strike="noStrike">
                <a:solidFill>
                  <a:srgbClr val="6A3E3E"/>
                </a:solidFill>
                <a:latin typeface="Consolas"/>
                <a:ea typeface="Consolas"/>
                <a:cs typeface="Consolas"/>
                <a:sym typeface="Consolas"/>
              </a:rPr>
              <a:t>e</a:t>
            </a:r>
            <a:r>
              <a:rPr b="1" i="0" lang="fr-FR" sz="1600" u="none" cap="none" strike="noStrike">
                <a:solidFill>
                  <a:srgbClr val="000000"/>
                </a:solidFill>
                <a:latin typeface="Consolas"/>
                <a:ea typeface="Consolas"/>
                <a:cs typeface="Consolas"/>
                <a:sym typeface="Consolas"/>
              </a:rPr>
              <a:t>) { </a:t>
            </a:r>
            <a:r>
              <a:rPr b="0" i="0" lang="fr-FR" sz="1600" u="none" cap="none" strike="noStrike">
                <a:solidFill>
                  <a:srgbClr val="6A3E3E"/>
                </a:solidFill>
                <a:latin typeface="Consolas"/>
                <a:ea typeface="Consolas"/>
                <a:cs typeface="Consolas"/>
                <a:sym typeface="Consolas"/>
              </a:rPr>
              <a:t>e</a:t>
            </a:r>
            <a:r>
              <a:rPr b="0" i="0" lang="fr-FR" sz="1600" u="none" cap="none" strike="noStrike">
                <a:solidFill>
                  <a:srgbClr val="000000"/>
                </a:solidFill>
                <a:latin typeface="Consolas"/>
                <a:ea typeface="Consolas"/>
                <a:cs typeface="Consolas"/>
                <a:sym typeface="Consolas"/>
              </a:rPr>
              <a:t>.printStackTrace(); } </a:t>
            </a:r>
            <a:endParaRPr/>
          </a:p>
          <a:p>
            <a:pPr indent="-285750" lvl="1" marL="742950" marR="0" rtl="0" algn="l">
              <a:spcBef>
                <a:spcPts val="320"/>
              </a:spcBef>
              <a:spcAft>
                <a:spcPts val="0"/>
              </a:spcAft>
              <a:buClr>
                <a:srgbClr val="7F0055"/>
              </a:buClr>
              <a:buSzPts val="1600"/>
              <a:buFont typeface="Arial"/>
              <a:buNone/>
            </a:pPr>
            <a:r>
              <a:rPr b="1" i="0" lang="fr-FR" sz="1600" u="none" cap="none" strike="noStrike">
                <a:solidFill>
                  <a:srgbClr val="7F0055"/>
                </a:solidFill>
                <a:latin typeface="Consolas"/>
                <a:ea typeface="Consolas"/>
                <a:cs typeface="Consolas"/>
                <a:sym typeface="Consolas"/>
              </a:rPr>
              <a:t>finally</a:t>
            </a:r>
            <a:r>
              <a:rPr b="1" i="0" lang="fr-FR" sz="1600" u="none" cap="none" strike="noStrike">
                <a:solidFill>
                  <a:srgbClr val="000000"/>
                </a:solidFill>
                <a:latin typeface="Consolas"/>
                <a:ea typeface="Consolas"/>
                <a:cs typeface="Consolas"/>
                <a:sym typeface="Consolas"/>
              </a:rPr>
              <a:t> { </a:t>
            </a:r>
            <a:r>
              <a:rPr b="1" i="0" lang="fr-FR" sz="1600" u="none" cap="none" strike="noStrike">
                <a:solidFill>
                  <a:srgbClr val="7F0055"/>
                </a:solidFill>
                <a:latin typeface="Consolas"/>
                <a:ea typeface="Consolas"/>
                <a:cs typeface="Consolas"/>
                <a:sym typeface="Consolas"/>
              </a:rPr>
              <a:t>try</a:t>
            </a:r>
            <a:r>
              <a:rPr b="1" i="0" lang="fr-FR" sz="1600" u="none" cap="none" strike="noStrike">
                <a:solidFill>
                  <a:srgbClr val="000000"/>
                </a:solidFill>
                <a:latin typeface="Consolas"/>
                <a:ea typeface="Consolas"/>
                <a:cs typeface="Consolas"/>
                <a:sym typeface="Consolas"/>
              </a:rPr>
              <a:t> { </a:t>
            </a:r>
            <a:r>
              <a:rPr b="0" i="0" lang="fr-FR" sz="1600" u="none" cap="none" strike="noStrike">
                <a:solidFill>
                  <a:srgbClr val="6A3E3E"/>
                </a:solidFill>
                <a:latin typeface="Consolas"/>
                <a:ea typeface="Consolas"/>
                <a:cs typeface="Consolas"/>
                <a:sym typeface="Consolas"/>
              </a:rPr>
              <a:t>preparedStmt</a:t>
            </a:r>
            <a:r>
              <a:rPr b="0" i="0" lang="fr-FR" sz="1600" u="none" cap="none" strike="noStrike">
                <a:solidFill>
                  <a:srgbClr val="000000"/>
                </a:solidFill>
                <a:latin typeface="Consolas"/>
                <a:ea typeface="Consolas"/>
                <a:cs typeface="Consolas"/>
                <a:sym typeface="Consolas"/>
              </a:rPr>
              <a:t>.close(); } </a:t>
            </a:r>
            <a:r>
              <a:rPr b="1" i="0" lang="fr-FR" sz="1600" u="none" cap="none" strike="noStrike">
                <a:solidFill>
                  <a:srgbClr val="7F0055"/>
                </a:solidFill>
                <a:latin typeface="Consolas"/>
                <a:ea typeface="Consolas"/>
                <a:cs typeface="Consolas"/>
                <a:sym typeface="Consolas"/>
              </a:rPr>
              <a:t>catch</a:t>
            </a:r>
            <a:r>
              <a:rPr b="1" i="0" lang="fr-FR" sz="1600" u="none" cap="none" strike="noStrike">
                <a:solidFill>
                  <a:srgbClr val="000000"/>
                </a:solidFill>
                <a:latin typeface="Consolas"/>
                <a:ea typeface="Consolas"/>
                <a:cs typeface="Consolas"/>
                <a:sym typeface="Consolas"/>
              </a:rPr>
              <a:t> (SQLException </a:t>
            </a:r>
            <a:r>
              <a:rPr b="1" i="0" lang="fr-FR" sz="1600" u="none" cap="none" strike="noStrike">
                <a:solidFill>
                  <a:srgbClr val="6A3E3E"/>
                </a:solidFill>
                <a:latin typeface="Consolas"/>
                <a:ea typeface="Consolas"/>
                <a:cs typeface="Consolas"/>
                <a:sym typeface="Consolas"/>
              </a:rPr>
              <a:t>e</a:t>
            </a:r>
            <a:r>
              <a:rPr b="1" i="0" lang="fr-FR" sz="1600" u="none" cap="none" strike="noStrike">
                <a:solidFill>
                  <a:srgbClr val="000000"/>
                </a:solidFill>
                <a:latin typeface="Consolas"/>
                <a:ea typeface="Consolas"/>
                <a:cs typeface="Consolas"/>
                <a:sym typeface="Consolas"/>
              </a:rPr>
              <a:t>) { </a:t>
            </a:r>
            <a:r>
              <a:rPr b="0" i="0" lang="fr-FR" sz="1600" u="none" cap="none" strike="noStrike">
                <a:solidFill>
                  <a:srgbClr val="6A3E3E"/>
                </a:solidFill>
                <a:latin typeface="Consolas"/>
                <a:ea typeface="Consolas"/>
                <a:cs typeface="Consolas"/>
                <a:sym typeface="Consolas"/>
              </a:rPr>
              <a:t>e</a:t>
            </a:r>
            <a:r>
              <a:rPr b="0" i="0" lang="fr-FR" sz="1600" u="none" cap="none" strike="noStrike">
                <a:solidFill>
                  <a:srgbClr val="000000"/>
                </a:solidFill>
                <a:latin typeface="Consolas"/>
                <a:ea typeface="Consolas"/>
                <a:cs typeface="Consolas"/>
                <a:sym typeface="Consolas"/>
              </a:rPr>
              <a:t>.printStackTrace(); }</a:t>
            </a:r>
            <a:endParaRPr/>
          </a:p>
          <a:p>
            <a:pPr indent="-342900" lvl="0" marL="342900" marR="0" rtl="0" algn="l">
              <a:spcBef>
                <a:spcPts val="320"/>
              </a:spcBef>
              <a:spcAft>
                <a:spcPts val="0"/>
              </a:spcAft>
              <a:buClr>
                <a:srgbClr val="000000"/>
              </a:buClr>
              <a:buSzPts val="1600"/>
              <a:buFont typeface="Arial"/>
              <a:buNone/>
            </a:pPr>
            <a:r>
              <a:rPr lang="fr-FR" sz="1600">
                <a:solidFill>
                  <a:srgbClr val="000000"/>
                </a:solidFill>
                <a:latin typeface="Consolas"/>
                <a:ea typeface="Consolas"/>
                <a:cs typeface="Consolas"/>
                <a:sym typeface="Consolas"/>
              </a:rPr>
              <a:t>}</a:t>
            </a:r>
            <a:r>
              <a:rPr lang="fr-FR" sz="1600">
                <a:solidFill>
                  <a:schemeClr val="dk1"/>
                </a:solidFill>
                <a:latin typeface="Century Gothic"/>
                <a:ea typeface="Century Gothic"/>
                <a:cs typeface="Century Gothic"/>
                <a:sym typeface="Century Gothic"/>
              </a:rPr>
              <a:t> </a:t>
            </a:r>
            <a:endParaRPr/>
          </a:p>
        </p:txBody>
      </p:sp>
      <p:sp>
        <p:nvSpPr>
          <p:cNvPr id="256" name="Google Shape;256;p7"/>
          <p:cNvSpPr/>
          <p:nvPr/>
        </p:nvSpPr>
        <p:spPr>
          <a:xfrm>
            <a:off x="3042444" y="7353177"/>
            <a:ext cx="4447396" cy="168064"/>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8"/>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ORM</a:t>
            </a:r>
            <a:endParaRPr/>
          </a:p>
        </p:txBody>
      </p:sp>
      <p:sp>
        <p:nvSpPr>
          <p:cNvPr id="263" name="Google Shape;263;p8"/>
          <p:cNvSpPr txBox="1"/>
          <p:nvPr>
            <p:ph idx="12" type="sldNum"/>
          </p:nvPr>
        </p:nvSpPr>
        <p:spPr>
          <a:xfrm>
            <a:off x="9624061" y="7303841"/>
            <a:ext cx="905226" cy="192360"/>
          </a:xfrm>
          <a:prstGeom prst="rect">
            <a:avLst/>
          </a:prstGeom>
          <a:noFill/>
          <a:ln>
            <a:noFill/>
          </a:ln>
        </p:spPr>
        <p:txBody>
          <a:bodyPr anchorCtr="0" anchor="t" bIns="0" lIns="0" spcFirstLastPara="1" rIns="0" wrap="square" tIns="0">
            <a:spAutoFit/>
          </a:bodyPr>
          <a:lstStyle/>
          <a:p>
            <a:pPr indent="0" lvl="0" marL="205882" rtl="0" algn="l">
              <a:lnSpc>
                <a:spcPct val="73602"/>
              </a:lnSpc>
              <a:spcBef>
                <a:spcPts val="0"/>
              </a:spcBef>
              <a:spcAft>
                <a:spcPts val="0"/>
              </a:spcAft>
              <a:buNone/>
            </a:pPr>
            <a:fld id="{00000000-1234-1234-1234-123412341234}" type="slidenum">
              <a:rPr lang="fr-FR" sz="1985">
                <a:solidFill>
                  <a:srgbClr val="000000"/>
                </a:solidFill>
              </a:rPr>
              <a:t>‹#›</a:t>
            </a:fld>
            <a:endParaRPr sz="1985">
              <a:solidFill>
                <a:srgbClr val="000000"/>
              </a:solidFill>
            </a:endParaRPr>
          </a:p>
        </p:txBody>
      </p:sp>
      <p:sp>
        <p:nvSpPr>
          <p:cNvPr id="264" name="Google Shape;264;p8"/>
          <p:cNvSpPr/>
          <p:nvPr/>
        </p:nvSpPr>
        <p:spPr>
          <a:xfrm>
            <a:off x="304800" y="1283393"/>
            <a:ext cx="10083800" cy="5943330"/>
          </a:xfrm>
          <a:prstGeom prst="rect">
            <a:avLst/>
          </a:prstGeom>
          <a:noFill/>
          <a:ln>
            <a:noFill/>
          </a:ln>
        </p:spPr>
        <p:txBody>
          <a:bodyPr anchorCtr="0" anchor="t" bIns="50400" lIns="100825" spcFirstLastPara="1" rIns="100825" wrap="square" tIns="50400">
            <a:normAutofit/>
          </a:bodyPr>
          <a:lstStyle/>
          <a:p>
            <a:pPr indent="-342900" lvl="0" marL="342900" marR="0" rtl="0" algn="l">
              <a:spcBef>
                <a:spcPts val="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342900" lvl="0" marL="342900" marR="0" rtl="0" algn="l">
              <a:spcBef>
                <a:spcPts val="480"/>
              </a:spcBef>
              <a:spcAft>
                <a:spcPts val="0"/>
              </a:spcAft>
              <a:buClr>
                <a:schemeClr val="dk1"/>
              </a:buClr>
              <a:buSzPts val="2400"/>
              <a:buFont typeface="Arial"/>
              <a:buChar char="•"/>
            </a:pPr>
            <a:r>
              <a:rPr lang="fr-FR" sz="2400">
                <a:solidFill>
                  <a:schemeClr val="dk1"/>
                </a:solidFill>
                <a:latin typeface="Century Gothic"/>
                <a:ea typeface="Century Gothic"/>
                <a:cs typeface="Century Gothic"/>
                <a:sym typeface="Century Gothic"/>
              </a:rPr>
              <a:t>Pour éviter les inconvénients liés à l’utilisation de l’API JDBC nativement, le concept d’</a:t>
            </a:r>
            <a:r>
              <a:rPr b="1" lang="fr-FR" sz="2400">
                <a:solidFill>
                  <a:schemeClr val="dk1"/>
                </a:solidFill>
                <a:latin typeface="Century Gothic"/>
                <a:ea typeface="Century Gothic"/>
                <a:cs typeface="Century Gothic"/>
                <a:sym typeface="Century Gothic"/>
              </a:rPr>
              <a:t>ORM</a:t>
            </a:r>
            <a:r>
              <a:rPr lang="fr-FR" sz="2400">
                <a:solidFill>
                  <a:schemeClr val="dk1"/>
                </a:solidFill>
                <a:latin typeface="Century Gothic"/>
                <a:ea typeface="Century Gothic"/>
                <a:cs typeface="Century Gothic"/>
                <a:sym typeface="Century Gothic"/>
              </a:rPr>
              <a:t> a vu le jour. </a:t>
            </a:r>
            <a:endParaRPr/>
          </a:p>
          <a:p>
            <a:pPr indent="-342900" lvl="0" marL="342900" marR="0" rtl="0" algn="l">
              <a:spcBef>
                <a:spcPts val="480"/>
              </a:spcBef>
              <a:spcAft>
                <a:spcPts val="0"/>
              </a:spcAft>
              <a:buClr>
                <a:schemeClr val="dk1"/>
              </a:buClr>
              <a:buSzPts val="2400"/>
              <a:buFont typeface="Arial"/>
              <a:buChar char="•"/>
            </a:pPr>
            <a:r>
              <a:rPr lang="fr-FR" sz="2400">
                <a:solidFill>
                  <a:schemeClr val="dk1"/>
                </a:solidFill>
                <a:latin typeface="Century Gothic"/>
                <a:ea typeface="Century Gothic"/>
                <a:cs typeface="Century Gothic"/>
                <a:sym typeface="Century Gothic"/>
              </a:rPr>
              <a:t>Le </a:t>
            </a:r>
            <a:r>
              <a:rPr b="1" lang="fr-FR" sz="2400">
                <a:solidFill>
                  <a:schemeClr val="dk1"/>
                </a:solidFill>
                <a:latin typeface="Century Gothic"/>
                <a:ea typeface="Century Gothic"/>
                <a:cs typeface="Century Gothic"/>
                <a:sym typeface="Century Gothic"/>
              </a:rPr>
              <a:t>M</a:t>
            </a:r>
            <a:r>
              <a:rPr lang="fr-FR" sz="2400">
                <a:solidFill>
                  <a:schemeClr val="dk1"/>
                </a:solidFill>
                <a:latin typeface="Century Gothic"/>
                <a:ea typeface="Century Gothic"/>
                <a:cs typeface="Century Gothic"/>
                <a:sym typeface="Century Gothic"/>
              </a:rPr>
              <a:t>apping </a:t>
            </a:r>
            <a:r>
              <a:rPr b="1" lang="fr-FR" sz="2400">
                <a:solidFill>
                  <a:schemeClr val="dk1"/>
                </a:solidFill>
                <a:latin typeface="Century Gothic"/>
                <a:ea typeface="Century Gothic"/>
                <a:cs typeface="Century Gothic"/>
                <a:sym typeface="Century Gothic"/>
              </a:rPr>
              <a:t>O</a:t>
            </a:r>
            <a:r>
              <a:rPr lang="fr-FR" sz="2400">
                <a:solidFill>
                  <a:schemeClr val="dk1"/>
                </a:solidFill>
                <a:latin typeface="Century Gothic"/>
                <a:ea typeface="Century Gothic"/>
                <a:cs typeface="Century Gothic"/>
                <a:sym typeface="Century Gothic"/>
              </a:rPr>
              <a:t>bjet 🡨🡪 </a:t>
            </a:r>
            <a:r>
              <a:rPr b="1" lang="fr-FR" sz="2400">
                <a:solidFill>
                  <a:schemeClr val="dk1"/>
                </a:solidFill>
                <a:latin typeface="Century Gothic"/>
                <a:ea typeface="Century Gothic"/>
                <a:cs typeface="Century Gothic"/>
                <a:sym typeface="Century Gothic"/>
              </a:rPr>
              <a:t>R</a:t>
            </a:r>
            <a:r>
              <a:rPr lang="fr-FR" sz="2400">
                <a:solidFill>
                  <a:schemeClr val="dk1"/>
                </a:solidFill>
                <a:latin typeface="Century Gothic"/>
                <a:ea typeface="Century Gothic"/>
                <a:cs typeface="Century Gothic"/>
                <a:sym typeface="Century Gothic"/>
              </a:rPr>
              <a:t>elationnel (ORM) est une technique de programmation, qui permet d’associer une ou plusieurs classes avec une table, et chaque attribut de la classe avec un champ de la table.  </a:t>
            </a:r>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342900" lvl="0" marL="342900" marR="0" rtl="0" algn="l">
              <a:spcBef>
                <a:spcPts val="480"/>
              </a:spcBef>
              <a:spcAft>
                <a:spcPts val="0"/>
              </a:spcAft>
              <a:buClr>
                <a:schemeClr val="dk1"/>
              </a:buClr>
              <a:buSzPts val="2400"/>
              <a:buFont typeface="Arial"/>
              <a:buChar char="•"/>
            </a:pPr>
            <a:r>
              <a:rPr lang="fr-FR" sz="2400">
                <a:solidFill>
                  <a:schemeClr val="dk1"/>
                </a:solidFill>
                <a:latin typeface="Century Gothic"/>
                <a:ea typeface="Century Gothic"/>
                <a:cs typeface="Century Gothic"/>
                <a:sym typeface="Century Gothic"/>
              </a:rPr>
              <a:t>Elle vise à réduire la quantité de code produit par l’API JDBC (les opérations sont les mêmes : Connexion + CRUD + Déconnexion). </a:t>
            </a:r>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a:p>
            <a:pPr indent="-190500" lvl="0" marL="342900" marR="0" rtl="0" algn="l">
              <a:spcBef>
                <a:spcPts val="480"/>
              </a:spcBef>
              <a:spcAft>
                <a:spcPts val="0"/>
              </a:spcAft>
              <a:buClr>
                <a:schemeClr val="dk1"/>
              </a:buClr>
              <a:buSzPts val="2400"/>
              <a:buFont typeface="Arial"/>
              <a:buNone/>
            </a:pPr>
            <a:r>
              <a:t/>
            </a:r>
            <a:endParaRPr sz="2400">
              <a:solidFill>
                <a:schemeClr val="dk1"/>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9"/>
          <p:cNvSpPr txBox="1"/>
          <p:nvPr/>
        </p:nvSpPr>
        <p:spPr>
          <a:xfrm>
            <a:off x="0" y="40895"/>
            <a:ext cx="10693400" cy="1018525"/>
          </a:xfrm>
          <a:prstGeom prst="rect">
            <a:avLst/>
          </a:prstGeom>
          <a:noFill/>
          <a:ln>
            <a:noFill/>
          </a:ln>
        </p:spPr>
        <p:txBody>
          <a:bodyPr anchorCtr="0" anchor="t" bIns="0" lIns="0" spcFirstLastPara="1" rIns="0" wrap="square" tIns="520975">
            <a:spAutoFit/>
          </a:bodyPr>
          <a:lstStyle/>
          <a:p>
            <a:pPr indent="0" lvl="0" marL="12605" marR="0" rtl="0" algn="ctr">
              <a:spcBef>
                <a:spcPts val="0"/>
              </a:spcBef>
              <a:spcAft>
                <a:spcPts val="0"/>
              </a:spcAft>
              <a:buNone/>
            </a:pPr>
            <a:r>
              <a:rPr lang="fr-FR" sz="3200">
                <a:solidFill>
                  <a:schemeClr val="dk1"/>
                </a:solidFill>
                <a:latin typeface="Century Gothic"/>
                <a:ea typeface="Century Gothic"/>
                <a:cs typeface="Century Gothic"/>
                <a:sym typeface="Century Gothic"/>
              </a:rPr>
              <a:t>ORM - JDBC</a:t>
            </a:r>
            <a:endParaRPr/>
          </a:p>
        </p:txBody>
      </p:sp>
      <p:sp>
        <p:nvSpPr>
          <p:cNvPr id="271" name="Google Shape;271;p9"/>
          <p:cNvSpPr txBox="1"/>
          <p:nvPr>
            <p:ph idx="12" type="sldNum"/>
          </p:nvPr>
        </p:nvSpPr>
        <p:spPr>
          <a:xfrm>
            <a:off x="9624061" y="7303841"/>
            <a:ext cx="905226" cy="192360"/>
          </a:xfrm>
          <a:prstGeom prst="rect">
            <a:avLst/>
          </a:prstGeom>
          <a:noFill/>
          <a:ln>
            <a:noFill/>
          </a:ln>
        </p:spPr>
        <p:txBody>
          <a:bodyPr anchorCtr="0" anchor="t" bIns="0" lIns="0" spcFirstLastPara="1" rIns="0" wrap="square" tIns="0">
            <a:spAutoFit/>
          </a:bodyPr>
          <a:lstStyle/>
          <a:p>
            <a:pPr indent="0" lvl="0" marL="205882" rtl="0" algn="l">
              <a:lnSpc>
                <a:spcPct val="73602"/>
              </a:lnSpc>
              <a:spcBef>
                <a:spcPts val="0"/>
              </a:spcBef>
              <a:spcAft>
                <a:spcPts val="0"/>
              </a:spcAft>
              <a:buNone/>
            </a:pPr>
            <a:fld id="{00000000-1234-1234-1234-123412341234}" type="slidenum">
              <a:rPr lang="fr-FR" sz="1985">
                <a:solidFill>
                  <a:srgbClr val="000000"/>
                </a:solidFill>
              </a:rPr>
              <a:t>‹#›</a:t>
            </a:fld>
            <a:endParaRPr sz="1985">
              <a:solidFill>
                <a:srgbClr val="000000"/>
              </a:solidFill>
            </a:endParaRPr>
          </a:p>
        </p:txBody>
      </p:sp>
      <p:pic>
        <p:nvPicPr>
          <p:cNvPr id="272" name="Google Shape;272;p9"/>
          <p:cNvPicPr preferRelativeResize="0"/>
          <p:nvPr/>
        </p:nvPicPr>
        <p:blipFill rotWithShape="1">
          <a:blip r:embed="rId3">
            <a:alphaModFix/>
          </a:blip>
          <a:srcRect b="0" l="0" r="0" t="0"/>
          <a:stretch/>
        </p:blipFill>
        <p:spPr>
          <a:xfrm>
            <a:off x="1222630" y="2438397"/>
            <a:ext cx="8248141" cy="341473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2016-10-15T13:19:30Z</dcterms:created>
  <dc:creator>ad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2007-01-12T00:00:00Z</vt:filetime>
  </property>
  <property fmtid="{D5CDD505-2E9C-101B-9397-08002B2CF9AE}" pid="3" name="Creator">
    <vt:lpwstr>PScript5.dll Version 5.2</vt:lpwstr>
  </property>
  <property fmtid="{D5CDD505-2E9C-101B-9397-08002B2CF9AE}" pid="4" name="LastSaved">
    <vt:filetime>2016-10-15T00:00:00Z</vt:filetime>
  </property>
</Properties>
</file>