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AJAY KARTHICK.M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YR 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EEE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523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admin</cp:lastModifiedBy>
  <cp:revision>33</cp:revision>
  <dcterms:created xsi:type="dcterms:W3CDTF">2024-04-02T14:26:54Z</dcterms:created>
  <dcterms:modified xsi:type="dcterms:W3CDTF">2024-04-03T09:22:26Z</dcterms:modified>
</cp:coreProperties>
</file>