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wine prediction using kernel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pca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AJAY KARTHCK.M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how the wine prediction using kernel </a:t>
            </a:r>
            <a:r>
              <a:rPr lang="en-US" dirty="0" err="1" smtClean="0"/>
              <a:t>pca</a:t>
            </a:r>
            <a:r>
              <a:rPr lang="en-US" dirty="0" smtClean="0"/>
              <a:t> was 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://matplotlib.org/stable/contents.html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We are going to predict wine by using kernel PCA.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predict the wine by 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60572"/>
            <a:ext cx="4267200" cy="335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872569"/>
            <a:ext cx="4203559" cy="330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511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AADHI ESHWAR.K</cp:lastModifiedBy>
  <cp:revision>38</cp:revision>
  <dcterms:created xsi:type="dcterms:W3CDTF">2024-04-02T14:26:54Z</dcterms:created>
  <dcterms:modified xsi:type="dcterms:W3CDTF">2024-04-11T16:43:40Z</dcterms:modified>
</cp:coreProperties>
</file>