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62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3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4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9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57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30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8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1214-C5E8-4028-990E-B2EDA90FDAF1}" type="datetimeFigureOut">
              <a:rPr lang="hu-HU" smtClean="0"/>
              <a:t>2022. 11. 29.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13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5350138" y="221220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Users</a:t>
            </a:r>
            <a:endParaRPr lang="hu-HU" sz="1200" dirty="0"/>
          </a:p>
        </p:txBody>
      </p:sp>
      <p:sp>
        <p:nvSpPr>
          <p:cNvPr id="6" name="Téglalap 5"/>
          <p:cNvSpPr/>
          <p:nvPr/>
        </p:nvSpPr>
        <p:spPr>
          <a:xfrm>
            <a:off x="9057404" y="2202853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Games</a:t>
            </a:r>
            <a:endParaRPr lang="hu-HU" sz="1200" dirty="0"/>
          </a:p>
        </p:txBody>
      </p:sp>
      <p:sp>
        <p:nvSpPr>
          <p:cNvPr id="7" name="Téglalap 6"/>
          <p:cNvSpPr/>
          <p:nvPr/>
        </p:nvSpPr>
        <p:spPr>
          <a:xfrm>
            <a:off x="2012789" y="221220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Address</a:t>
            </a:r>
            <a:endParaRPr lang="hu-HU" sz="1200" dirty="0"/>
          </a:p>
        </p:txBody>
      </p:sp>
      <p:sp>
        <p:nvSpPr>
          <p:cNvPr id="8" name="Téglalap 7"/>
          <p:cNvSpPr/>
          <p:nvPr/>
        </p:nvSpPr>
        <p:spPr>
          <a:xfrm>
            <a:off x="9057403" y="461855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Addons</a:t>
            </a:r>
            <a:endParaRPr lang="hu-HU" sz="1200" dirty="0"/>
          </a:p>
        </p:txBody>
      </p:sp>
      <p:sp>
        <p:nvSpPr>
          <p:cNvPr id="9" name="Ellipszis 8"/>
          <p:cNvSpPr/>
          <p:nvPr/>
        </p:nvSpPr>
        <p:spPr>
          <a:xfrm>
            <a:off x="4062201" y="136403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userid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1942101" y="1488602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dash" dirty="0" err="1" smtClean="0">
                <a:solidFill>
                  <a:schemeClr val="tx1"/>
                </a:solidFill>
              </a:rPr>
              <a:t>userid</a:t>
            </a:r>
            <a:endParaRPr lang="hu-HU" sz="1200" b="1" u="dash" dirty="0">
              <a:solidFill>
                <a:schemeClr val="tx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8438451" y="1499851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appid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7785144" y="4977625"/>
            <a:ext cx="840259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appid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10632858" y="2983033"/>
            <a:ext cx="1401939" cy="406247"/>
            <a:chOff x="31441" y="2724255"/>
            <a:chExt cx="972000" cy="360000"/>
          </a:xfrm>
        </p:grpSpPr>
        <p:sp>
          <p:nvSpPr>
            <p:cNvPr id="90" name="Ellipszis 89"/>
            <p:cNvSpPr/>
            <p:nvPr/>
          </p:nvSpPr>
          <p:spPr>
            <a:xfrm>
              <a:off x="31441" y="2724255"/>
              <a:ext cx="972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zis 90"/>
            <p:cNvSpPr/>
            <p:nvPr/>
          </p:nvSpPr>
          <p:spPr>
            <a:xfrm>
              <a:off x="65380" y="2760255"/>
              <a:ext cx="900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smtClean="0">
                  <a:solidFill>
                    <a:schemeClr val="tx1"/>
                  </a:solidFill>
                </a:rPr>
                <a:t>categories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Ellipszis 13"/>
          <p:cNvSpPr/>
          <p:nvPr/>
        </p:nvSpPr>
        <p:spPr>
          <a:xfrm>
            <a:off x="2079175" y="320436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city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5" name="Ellipszis 14"/>
          <p:cNvSpPr/>
          <p:nvPr/>
        </p:nvSpPr>
        <p:spPr>
          <a:xfrm>
            <a:off x="1577841" y="3841220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city </a:t>
            </a:r>
            <a:r>
              <a:rPr lang="hu-HU" sz="1200" dirty="0" err="1" smtClean="0">
                <a:solidFill>
                  <a:schemeClr val="tx1"/>
                </a:solidFill>
              </a:rPr>
              <a:t>name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2688466" y="3824670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p</a:t>
            </a:r>
            <a:r>
              <a:rPr lang="hu-HU" sz="1200" dirty="0" err="1" smtClean="0">
                <a:solidFill>
                  <a:schemeClr val="tx1"/>
                </a:solidFill>
              </a:rPr>
              <a:t>ostal</a:t>
            </a:r>
            <a:r>
              <a:rPr lang="hu-HU" sz="1200" dirty="0" smtClean="0">
                <a:solidFill>
                  <a:schemeClr val="tx1"/>
                </a:solidFill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</a:rPr>
              <a:t>code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328144" y="328106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 smtClean="0">
                <a:solidFill>
                  <a:schemeClr val="tx1"/>
                </a:solidFill>
              </a:rPr>
              <a:t>address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18" name="Egyenes összekötő 17"/>
          <p:cNvCxnSpPr>
            <a:stCxn id="7" idx="2"/>
            <a:endCxn id="14" idx="0"/>
          </p:cNvCxnSpPr>
          <p:nvPr/>
        </p:nvCxnSpPr>
        <p:spPr>
          <a:xfrm>
            <a:off x="2516789" y="2644208"/>
            <a:ext cx="30386" cy="56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0" idx="4"/>
            <a:endCxn id="7" idx="0"/>
          </p:cNvCxnSpPr>
          <p:nvPr/>
        </p:nvCxnSpPr>
        <p:spPr>
          <a:xfrm>
            <a:off x="2410101" y="1848602"/>
            <a:ext cx="106688" cy="3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7" idx="0"/>
            <a:endCxn id="7" idx="2"/>
          </p:cNvCxnSpPr>
          <p:nvPr/>
        </p:nvCxnSpPr>
        <p:spPr>
          <a:xfrm flipH="1" flipV="1">
            <a:off x="2516789" y="2644208"/>
            <a:ext cx="1279355" cy="636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5" idx="0"/>
            <a:endCxn id="14" idx="3"/>
          </p:cNvCxnSpPr>
          <p:nvPr/>
        </p:nvCxnSpPr>
        <p:spPr>
          <a:xfrm flipV="1">
            <a:off x="2045841" y="3511643"/>
            <a:ext cx="170408" cy="329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16" idx="0"/>
            <a:endCxn id="14" idx="5"/>
          </p:cNvCxnSpPr>
          <p:nvPr/>
        </p:nvCxnSpPr>
        <p:spPr>
          <a:xfrm flipH="1" flipV="1">
            <a:off x="2878101" y="3511643"/>
            <a:ext cx="278365" cy="31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zis 22"/>
          <p:cNvSpPr/>
          <p:nvPr/>
        </p:nvSpPr>
        <p:spPr>
          <a:xfrm>
            <a:off x="9904360" y="153330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err="1" smtClean="0">
                <a:solidFill>
                  <a:schemeClr val="tx1"/>
                </a:solidFill>
              </a:rPr>
              <a:t>title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sp>
        <p:nvSpPr>
          <p:cNvPr id="24" name="Ellipszis 23"/>
          <p:cNvSpPr/>
          <p:nvPr/>
        </p:nvSpPr>
        <p:spPr>
          <a:xfrm>
            <a:off x="10874166" y="223111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price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5" name="Rombusz 24"/>
          <p:cNvSpPr/>
          <p:nvPr/>
        </p:nvSpPr>
        <p:spPr>
          <a:xfrm>
            <a:off x="3880356" y="2121160"/>
            <a:ext cx="612000" cy="61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cxnSp>
        <p:nvCxnSpPr>
          <p:cNvPr id="26" name="Egyenes összekötő nyíllal 25"/>
          <p:cNvCxnSpPr>
            <a:stCxn id="25" idx="3"/>
            <a:endCxn id="5" idx="1"/>
          </p:cNvCxnSpPr>
          <p:nvPr/>
        </p:nvCxnSpPr>
        <p:spPr>
          <a:xfrm>
            <a:off x="4492356" y="2427160"/>
            <a:ext cx="857782" cy="1048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25" idx="1"/>
            <a:endCxn id="7" idx="3"/>
          </p:cNvCxnSpPr>
          <p:nvPr/>
        </p:nvCxnSpPr>
        <p:spPr>
          <a:xfrm flipH="1">
            <a:off x="3020789" y="2427160"/>
            <a:ext cx="859567" cy="10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9" idx="5"/>
            <a:endCxn id="5" idx="0"/>
          </p:cNvCxnSpPr>
          <p:nvPr/>
        </p:nvCxnSpPr>
        <p:spPr>
          <a:xfrm>
            <a:off x="4861127" y="1671317"/>
            <a:ext cx="993011" cy="540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/>
          <p:cNvSpPr/>
          <p:nvPr/>
        </p:nvSpPr>
        <p:spPr>
          <a:xfrm>
            <a:off x="5350138" y="135330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u="sng" dirty="0" err="1" smtClean="0">
                <a:solidFill>
                  <a:schemeClr val="tx1"/>
                </a:solidFill>
              </a:rPr>
              <a:t>username</a:t>
            </a:r>
            <a:endParaRPr lang="hu-HU" sz="1100" u="sng" dirty="0">
              <a:solidFill>
                <a:schemeClr val="tx1"/>
              </a:solidFill>
            </a:endParaRPr>
          </a:p>
        </p:txBody>
      </p:sp>
      <p:grpSp>
        <p:nvGrpSpPr>
          <p:cNvPr id="30" name="Csoportba foglalás 29"/>
          <p:cNvGrpSpPr/>
          <p:nvPr/>
        </p:nvGrpSpPr>
        <p:grpSpPr>
          <a:xfrm>
            <a:off x="7328541" y="2112853"/>
            <a:ext cx="612000" cy="612000"/>
            <a:chOff x="6314684" y="1257603"/>
            <a:chExt cx="739645" cy="648356"/>
          </a:xfrm>
        </p:grpSpPr>
        <p:sp>
          <p:nvSpPr>
            <p:cNvPr id="88" name="Rombusz 87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89" name="Szövegdoboz 88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sp>
        <p:nvSpPr>
          <p:cNvPr id="31" name="Ellipszis 30"/>
          <p:cNvSpPr/>
          <p:nvPr/>
        </p:nvSpPr>
        <p:spPr>
          <a:xfrm>
            <a:off x="4900138" y="330478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birthday</a:t>
            </a:r>
            <a:endParaRPr lang="hu-HU" sz="1100" dirty="0">
              <a:solidFill>
                <a:schemeClr val="tx1"/>
              </a:solidFill>
            </a:endParaRPr>
          </a:p>
        </p:txBody>
      </p:sp>
      <p:sp>
        <p:nvSpPr>
          <p:cNvPr id="33" name="Ellipszis 32"/>
          <p:cNvSpPr/>
          <p:nvPr/>
        </p:nvSpPr>
        <p:spPr>
          <a:xfrm>
            <a:off x="7162964" y="3013565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date</a:t>
            </a:r>
            <a:r>
              <a:rPr lang="hu-HU" sz="900" dirty="0" smtClean="0">
                <a:solidFill>
                  <a:schemeClr val="tx1"/>
                </a:solidFill>
              </a:rPr>
              <a:t> of </a:t>
            </a:r>
            <a:r>
              <a:rPr lang="hu-HU" sz="900" dirty="0" err="1" smtClean="0">
                <a:solidFill>
                  <a:schemeClr val="tx1"/>
                </a:solidFill>
              </a:rPr>
              <a:t>purchase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34" name="Egyenes összekötő 33"/>
          <p:cNvCxnSpPr>
            <a:stCxn id="88" idx="2"/>
            <a:endCxn id="33" idx="0"/>
          </p:cNvCxnSpPr>
          <p:nvPr/>
        </p:nvCxnSpPr>
        <p:spPr>
          <a:xfrm flipH="1">
            <a:off x="7630964" y="2724853"/>
            <a:ext cx="3577" cy="28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5" idx="2"/>
            <a:endCxn id="31" idx="0"/>
          </p:cNvCxnSpPr>
          <p:nvPr/>
        </p:nvCxnSpPr>
        <p:spPr>
          <a:xfrm flipH="1">
            <a:off x="5368138" y="2644208"/>
            <a:ext cx="486000" cy="660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>
            <a:stCxn id="29" idx="4"/>
            <a:endCxn id="5" idx="0"/>
          </p:cNvCxnSpPr>
          <p:nvPr/>
        </p:nvCxnSpPr>
        <p:spPr>
          <a:xfrm>
            <a:off x="5818138" y="1713308"/>
            <a:ext cx="36000" cy="49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/>
          <p:cNvCxnSpPr>
            <a:stCxn id="6" idx="0"/>
            <a:endCxn id="11" idx="5"/>
          </p:cNvCxnSpPr>
          <p:nvPr/>
        </p:nvCxnSpPr>
        <p:spPr>
          <a:xfrm flipH="1" flipV="1">
            <a:off x="9237377" y="1807130"/>
            <a:ext cx="324027" cy="39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stCxn id="6" idx="0"/>
            <a:endCxn id="23" idx="3"/>
          </p:cNvCxnSpPr>
          <p:nvPr/>
        </p:nvCxnSpPr>
        <p:spPr>
          <a:xfrm flipV="1">
            <a:off x="9561404" y="1840587"/>
            <a:ext cx="480030" cy="362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stCxn id="6" idx="3"/>
            <a:endCxn id="24" idx="2"/>
          </p:cNvCxnSpPr>
          <p:nvPr/>
        </p:nvCxnSpPr>
        <p:spPr>
          <a:xfrm flipV="1">
            <a:off x="10065404" y="2411118"/>
            <a:ext cx="808762" cy="7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>
            <a:stCxn id="6" idx="3"/>
            <a:endCxn id="90" idx="1"/>
          </p:cNvCxnSpPr>
          <p:nvPr/>
        </p:nvCxnSpPr>
        <p:spPr>
          <a:xfrm>
            <a:off x="10065404" y="2418853"/>
            <a:ext cx="772763" cy="62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Csoportba foglalás 41"/>
          <p:cNvGrpSpPr/>
          <p:nvPr/>
        </p:nvGrpSpPr>
        <p:grpSpPr>
          <a:xfrm>
            <a:off x="9257385" y="3229220"/>
            <a:ext cx="608037" cy="612000"/>
            <a:chOff x="6314684" y="1257603"/>
            <a:chExt cx="739645" cy="648356"/>
          </a:xfrm>
        </p:grpSpPr>
        <p:sp>
          <p:nvSpPr>
            <p:cNvPr id="86" name="Rombusz 85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87" name="Szövegdoboz 86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cxnSp>
        <p:nvCxnSpPr>
          <p:cNvPr id="43" name="Egyenes összekötő nyíllal 42"/>
          <p:cNvCxnSpPr>
            <a:stCxn id="88" idx="1"/>
            <a:endCxn id="5" idx="3"/>
          </p:cNvCxnSpPr>
          <p:nvPr/>
        </p:nvCxnSpPr>
        <p:spPr>
          <a:xfrm flipH="1">
            <a:off x="6358138" y="2418853"/>
            <a:ext cx="970403" cy="9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88" idx="1"/>
          </p:cNvCxnSpPr>
          <p:nvPr/>
        </p:nvCxnSpPr>
        <p:spPr>
          <a:xfrm flipH="1">
            <a:off x="6423263" y="2418853"/>
            <a:ext cx="905278" cy="83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>
            <a:stCxn id="88" idx="3"/>
            <a:endCxn id="6" idx="1"/>
          </p:cNvCxnSpPr>
          <p:nvPr/>
        </p:nvCxnSpPr>
        <p:spPr>
          <a:xfrm>
            <a:off x="7940541" y="2418853"/>
            <a:ext cx="11168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88" idx="3"/>
          </p:cNvCxnSpPr>
          <p:nvPr/>
        </p:nvCxnSpPr>
        <p:spPr>
          <a:xfrm>
            <a:off x="7940541" y="2418853"/>
            <a:ext cx="10517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86" idx="0"/>
            <a:endCxn id="6" idx="2"/>
          </p:cNvCxnSpPr>
          <p:nvPr/>
        </p:nvCxnSpPr>
        <p:spPr>
          <a:xfrm flipV="1">
            <a:off x="9561404" y="2634853"/>
            <a:ext cx="0" cy="594367"/>
          </a:xfrm>
          <a:prstGeom prst="straightConnector1">
            <a:avLst/>
          </a:prstGeom>
          <a:ln w="63500" cmpd="dbl">
            <a:solidFill>
              <a:schemeClr val="tx1"/>
            </a:solidFill>
            <a:headEnd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zis 47"/>
          <p:cNvSpPr/>
          <p:nvPr/>
        </p:nvSpPr>
        <p:spPr>
          <a:xfrm>
            <a:off x="8438451" y="545602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err="1" smtClean="0">
                <a:solidFill>
                  <a:schemeClr val="tx1"/>
                </a:solidFill>
              </a:rPr>
              <a:t>title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sp>
        <p:nvSpPr>
          <p:cNvPr id="49" name="Ellipszis 48"/>
          <p:cNvSpPr/>
          <p:nvPr/>
        </p:nvSpPr>
        <p:spPr>
          <a:xfrm>
            <a:off x="9787824" y="5481992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price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50" name="Egyenes összekötő nyíllal 49"/>
          <p:cNvCxnSpPr>
            <a:stCxn id="86" idx="2"/>
            <a:endCxn id="8" idx="0"/>
          </p:cNvCxnSpPr>
          <p:nvPr/>
        </p:nvCxnSpPr>
        <p:spPr>
          <a:xfrm flipH="1">
            <a:off x="9561403" y="3841220"/>
            <a:ext cx="1" cy="777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>
            <a:stCxn id="86" idx="2"/>
          </p:cNvCxnSpPr>
          <p:nvPr/>
        </p:nvCxnSpPr>
        <p:spPr>
          <a:xfrm flipH="1">
            <a:off x="9561403" y="3841220"/>
            <a:ext cx="1" cy="709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12" idx="7"/>
            <a:endCxn id="8" idx="1"/>
          </p:cNvCxnSpPr>
          <p:nvPr/>
        </p:nvCxnSpPr>
        <p:spPr>
          <a:xfrm flipV="1">
            <a:off x="8502350" y="4834558"/>
            <a:ext cx="555053" cy="19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/>
          <p:cNvCxnSpPr>
            <a:stCxn id="48" idx="0"/>
            <a:endCxn id="8" idx="2"/>
          </p:cNvCxnSpPr>
          <p:nvPr/>
        </p:nvCxnSpPr>
        <p:spPr>
          <a:xfrm flipV="1">
            <a:off x="8906451" y="5050558"/>
            <a:ext cx="654952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/>
          <p:cNvCxnSpPr>
            <a:stCxn id="49" idx="0"/>
            <a:endCxn id="8" idx="2"/>
          </p:cNvCxnSpPr>
          <p:nvPr/>
        </p:nvCxnSpPr>
        <p:spPr>
          <a:xfrm flipH="1" flipV="1">
            <a:off x="9561403" y="5050558"/>
            <a:ext cx="694421" cy="4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58"/>
          <p:cNvSpPr/>
          <p:nvPr/>
        </p:nvSpPr>
        <p:spPr>
          <a:xfrm>
            <a:off x="4255869" y="2842779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Password</a:t>
            </a:r>
            <a:r>
              <a:rPr lang="hu-HU" sz="900" dirty="0" smtClean="0">
                <a:solidFill>
                  <a:schemeClr val="tx1"/>
                </a:solidFill>
              </a:rPr>
              <a:t> </a:t>
            </a:r>
            <a:r>
              <a:rPr lang="hu-HU" sz="900" dirty="0" err="1" smtClean="0">
                <a:solidFill>
                  <a:schemeClr val="tx1"/>
                </a:solidFill>
              </a:rPr>
              <a:t>hash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60" name="Egyenes összekötő 59"/>
          <p:cNvCxnSpPr>
            <a:stCxn id="59" idx="7"/>
            <a:endCxn id="5" idx="2"/>
          </p:cNvCxnSpPr>
          <p:nvPr/>
        </p:nvCxnSpPr>
        <p:spPr>
          <a:xfrm flipV="1">
            <a:off x="5054795" y="2644208"/>
            <a:ext cx="799343" cy="251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/>
          <p:cNvSpPr/>
          <p:nvPr/>
        </p:nvSpPr>
        <p:spPr>
          <a:xfrm>
            <a:off x="458513" y="4468283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Countries</a:t>
            </a:r>
            <a:endParaRPr lang="hu-HU" sz="1200" dirty="0"/>
          </a:p>
        </p:txBody>
      </p:sp>
      <p:sp>
        <p:nvSpPr>
          <p:cNvPr id="68" name="Rombusz 67"/>
          <p:cNvSpPr/>
          <p:nvPr/>
        </p:nvSpPr>
        <p:spPr>
          <a:xfrm>
            <a:off x="635358" y="2121160"/>
            <a:ext cx="612000" cy="61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cxnSp>
        <p:nvCxnSpPr>
          <p:cNvPr id="69" name="Egyenes összekötő nyíllal 68"/>
          <p:cNvCxnSpPr>
            <a:stCxn id="68" idx="2"/>
            <a:endCxn id="67" idx="0"/>
          </p:cNvCxnSpPr>
          <p:nvPr/>
        </p:nvCxnSpPr>
        <p:spPr>
          <a:xfrm>
            <a:off x="941358" y="2733160"/>
            <a:ext cx="21155" cy="1735123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68" idx="3"/>
            <a:endCxn id="7" idx="1"/>
          </p:cNvCxnSpPr>
          <p:nvPr/>
        </p:nvCxnSpPr>
        <p:spPr>
          <a:xfrm>
            <a:off x="1247358" y="2427160"/>
            <a:ext cx="765431" cy="10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/>
          <p:cNvCxnSpPr>
            <a:stCxn id="68" idx="3"/>
          </p:cNvCxnSpPr>
          <p:nvPr/>
        </p:nvCxnSpPr>
        <p:spPr>
          <a:xfrm>
            <a:off x="1247358" y="2427160"/>
            <a:ext cx="69163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160779" y="5228875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cid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73" name="Ellipszis 72"/>
          <p:cNvSpPr/>
          <p:nvPr/>
        </p:nvSpPr>
        <p:spPr>
          <a:xfrm>
            <a:off x="1864046" y="467723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cname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74" name="Egyenes összekötő 73"/>
          <p:cNvCxnSpPr>
            <a:stCxn id="67" idx="2"/>
            <a:endCxn id="72" idx="0"/>
          </p:cNvCxnSpPr>
          <p:nvPr/>
        </p:nvCxnSpPr>
        <p:spPr>
          <a:xfrm flipH="1">
            <a:off x="628779" y="4900283"/>
            <a:ext cx="333734" cy="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74"/>
          <p:cNvCxnSpPr>
            <a:stCxn id="67" idx="3"/>
            <a:endCxn id="73" idx="2"/>
          </p:cNvCxnSpPr>
          <p:nvPr/>
        </p:nvCxnSpPr>
        <p:spPr>
          <a:xfrm>
            <a:off x="1466513" y="4684283"/>
            <a:ext cx="397533" cy="172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/>
          <p:cNvSpPr txBox="1"/>
          <p:nvPr/>
        </p:nvSpPr>
        <p:spPr>
          <a:xfrm>
            <a:off x="740021" y="2273739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A-C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3985019" y="22752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U-A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7332047" y="2272619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 smtClean="0">
                <a:solidFill>
                  <a:schemeClr val="bg1"/>
                </a:solidFill>
              </a:rPr>
              <a:t>Bought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9360066" y="338778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G-A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2" name="Ellipszis 81"/>
          <p:cNvSpPr/>
          <p:nvPr/>
        </p:nvSpPr>
        <p:spPr>
          <a:xfrm>
            <a:off x="6633188" y="141464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smtClean="0">
                <a:solidFill>
                  <a:schemeClr val="tx1"/>
                </a:solidFill>
              </a:rPr>
              <a:t>email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83" name="Egyenes összekötő 82"/>
          <p:cNvCxnSpPr>
            <a:stCxn id="5" idx="0"/>
            <a:endCxn id="82" idx="3"/>
          </p:cNvCxnSpPr>
          <p:nvPr/>
        </p:nvCxnSpPr>
        <p:spPr>
          <a:xfrm flipV="1">
            <a:off x="5854138" y="1721923"/>
            <a:ext cx="916124" cy="4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/>
          <p:cNvSpPr txBox="1"/>
          <p:nvPr/>
        </p:nvSpPr>
        <p:spPr>
          <a:xfrm>
            <a:off x="4614597" y="16010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ER modell</a:t>
            </a: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Csoportba foglalás 94"/>
          <p:cNvGrpSpPr/>
          <p:nvPr/>
        </p:nvGrpSpPr>
        <p:grpSpPr>
          <a:xfrm>
            <a:off x="10267481" y="4973453"/>
            <a:ext cx="1401939" cy="406247"/>
            <a:chOff x="31441" y="2724255"/>
            <a:chExt cx="972000" cy="360000"/>
          </a:xfrm>
        </p:grpSpPr>
        <p:sp>
          <p:nvSpPr>
            <p:cNvPr id="96" name="Ellipszis 95"/>
            <p:cNvSpPr/>
            <p:nvPr/>
          </p:nvSpPr>
          <p:spPr>
            <a:xfrm>
              <a:off x="31441" y="2724255"/>
              <a:ext cx="972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zis 96"/>
            <p:cNvSpPr/>
            <p:nvPr/>
          </p:nvSpPr>
          <p:spPr>
            <a:xfrm>
              <a:off x="65380" y="2760255"/>
              <a:ext cx="900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categories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Egyenes összekötő 97"/>
          <p:cNvCxnSpPr>
            <a:stCxn id="8" idx="3"/>
            <a:endCxn id="96" idx="1"/>
          </p:cNvCxnSpPr>
          <p:nvPr/>
        </p:nvCxnSpPr>
        <p:spPr>
          <a:xfrm>
            <a:off x="10065403" y="4834558"/>
            <a:ext cx="407387" cy="19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zis 115"/>
          <p:cNvSpPr/>
          <p:nvPr/>
        </p:nvSpPr>
        <p:spPr>
          <a:xfrm>
            <a:off x="1330779" y="525323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region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117" name="Egyenes összekötő 116"/>
          <p:cNvCxnSpPr>
            <a:stCxn id="67" idx="2"/>
            <a:endCxn id="116" idx="1"/>
          </p:cNvCxnSpPr>
          <p:nvPr/>
        </p:nvCxnSpPr>
        <p:spPr>
          <a:xfrm>
            <a:off x="962513" y="4900283"/>
            <a:ext cx="505340" cy="40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soportba foglalás 92"/>
          <p:cNvGrpSpPr/>
          <p:nvPr/>
        </p:nvGrpSpPr>
        <p:grpSpPr>
          <a:xfrm>
            <a:off x="7512275" y="3746857"/>
            <a:ext cx="612000" cy="612000"/>
            <a:chOff x="6314684" y="1257603"/>
            <a:chExt cx="739645" cy="648356"/>
          </a:xfrm>
        </p:grpSpPr>
        <p:sp>
          <p:nvSpPr>
            <p:cNvPr id="94" name="Rombusz 93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99" name="Szövegdoboz 98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sp>
        <p:nvSpPr>
          <p:cNvPr id="100" name="Ellipszis 99"/>
          <p:cNvSpPr/>
          <p:nvPr/>
        </p:nvSpPr>
        <p:spPr>
          <a:xfrm>
            <a:off x="6648275" y="4541616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date</a:t>
            </a:r>
            <a:r>
              <a:rPr lang="hu-HU" sz="900" dirty="0" smtClean="0">
                <a:solidFill>
                  <a:schemeClr val="tx1"/>
                </a:solidFill>
              </a:rPr>
              <a:t> of </a:t>
            </a:r>
            <a:r>
              <a:rPr lang="hu-HU" sz="900" dirty="0" err="1" smtClean="0">
                <a:solidFill>
                  <a:schemeClr val="tx1"/>
                </a:solidFill>
              </a:rPr>
              <a:t>purchase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101" name="Egyenes összekötő 100"/>
          <p:cNvCxnSpPr>
            <a:stCxn id="94" idx="2"/>
            <a:endCxn id="100" idx="7"/>
          </p:cNvCxnSpPr>
          <p:nvPr/>
        </p:nvCxnSpPr>
        <p:spPr>
          <a:xfrm flipH="1">
            <a:off x="7447201" y="4358857"/>
            <a:ext cx="371074" cy="23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nyíllal 101"/>
          <p:cNvCxnSpPr>
            <a:stCxn id="94" idx="1"/>
          </p:cNvCxnSpPr>
          <p:nvPr/>
        </p:nvCxnSpPr>
        <p:spPr>
          <a:xfrm flipH="1" flipV="1">
            <a:off x="6423263" y="2715872"/>
            <a:ext cx="1089012" cy="1336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nyíllal 102"/>
          <p:cNvCxnSpPr>
            <a:stCxn id="94" idx="1"/>
          </p:cNvCxnSpPr>
          <p:nvPr/>
        </p:nvCxnSpPr>
        <p:spPr>
          <a:xfrm flipH="1" flipV="1">
            <a:off x="6382111" y="2644208"/>
            <a:ext cx="1130164" cy="1408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nyíllal 103"/>
          <p:cNvCxnSpPr>
            <a:stCxn id="94" idx="3"/>
            <a:endCxn id="8" idx="1"/>
          </p:cNvCxnSpPr>
          <p:nvPr/>
        </p:nvCxnSpPr>
        <p:spPr>
          <a:xfrm>
            <a:off x="8124275" y="4052857"/>
            <a:ext cx="933128" cy="781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104"/>
          <p:cNvCxnSpPr>
            <a:stCxn id="94" idx="3"/>
          </p:cNvCxnSpPr>
          <p:nvPr/>
        </p:nvCxnSpPr>
        <p:spPr>
          <a:xfrm>
            <a:off x="8124275" y="4052857"/>
            <a:ext cx="868004" cy="708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zövegdoboz 105"/>
          <p:cNvSpPr txBox="1"/>
          <p:nvPr/>
        </p:nvSpPr>
        <p:spPr>
          <a:xfrm>
            <a:off x="7512275" y="3929616"/>
            <a:ext cx="63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 smtClean="0">
                <a:solidFill>
                  <a:schemeClr val="bg1"/>
                </a:solidFill>
              </a:rPr>
              <a:t>Bought</a:t>
            </a:r>
            <a:endParaRPr lang="hu-H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</Words>
  <Application>Microsoft Office PowerPoint</Application>
  <PresentationFormat>Szélesvásznú</PresentationFormat>
  <Paragraphs>34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BlackHUN</dc:creator>
  <cp:lastModifiedBy>BlackHUN</cp:lastModifiedBy>
  <cp:revision>8</cp:revision>
  <dcterms:created xsi:type="dcterms:W3CDTF">2022-11-21T15:11:41Z</dcterms:created>
  <dcterms:modified xsi:type="dcterms:W3CDTF">2022-11-29T14:34:38Z</dcterms:modified>
</cp:coreProperties>
</file>