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6" r:id="rId3"/>
    <p:sldId id="267" r:id="rId4"/>
    <p:sldId id="260" r:id="rId5"/>
    <p:sldId id="261" r:id="rId6"/>
    <p:sldId id="268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2D0ED-E194-45CF-A6E5-2CEBF2F7ACFB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216B7-65DB-4751-9D54-072941986A0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760678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738C-DA37-4E40-B8C3-6151502CEA3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5AB5-C4E7-4A93-8629-D33B9B3DE9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738C-DA37-4E40-B8C3-6151502CEA3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5AB5-C4E7-4A93-8629-D33B9B3DE9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738C-DA37-4E40-B8C3-6151502CEA3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5AB5-C4E7-4A93-8629-D33B9B3DE9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738C-DA37-4E40-B8C3-6151502CEA3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5AB5-C4E7-4A93-8629-D33B9B3DE9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738C-DA37-4E40-B8C3-6151502CEA3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5AB5-C4E7-4A93-8629-D33B9B3DE9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738C-DA37-4E40-B8C3-6151502CEA3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5AB5-C4E7-4A93-8629-D33B9B3DE93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738C-DA37-4E40-B8C3-6151502CEA3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5AB5-C4E7-4A93-8629-D33B9B3DE9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738C-DA37-4E40-B8C3-6151502CEA3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5AB5-C4E7-4A93-8629-D33B9B3DE9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738C-DA37-4E40-B8C3-6151502CEA3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5AB5-C4E7-4A93-8629-D33B9B3DE9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738C-DA37-4E40-B8C3-6151502CEA3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1A5AB5-C4E7-4A93-8629-D33B9B3DE9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738C-DA37-4E40-B8C3-6151502CEA3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5AB5-C4E7-4A93-8629-D33B9B3DE9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174738C-DA37-4E40-B8C3-6151502CEA3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91A5AB5-C4E7-4A93-8629-D33B9B3DE9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 rot="19140000">
            <a:off x="615324" y="1642490"/>
            <a:ext cx="5648623" cy="905323"/>
          </a:xfrm>
        </p:spPr>
        <p:txBody>
          <a:bodyPr/>
          <a:lstStyle/>
          <a:p>
            <a:r>
              <a:rPr lang="es-ES" sz="4800" dirty="0" smtClean="0"/>
              <a:t>Diseño de interfaces web</a:t>
            </a:r>
            <a:endParaRPr lang="es-ES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lvl="1"/>
            <a:r>
              <a:rPr lang="es-ES" sz="3000" dirty="0" smtClean="0"/>
              <a:t>Miguel Ángel Robles</a:t>
            </a:r>
            <a:endParaRPr lang="es-ES" sz="3000" dirty="0"/>
          </a:p>
        </p:txBody>
      </p:sp>
    </p:spTree>
    <p:extLst>
      <p:ext uri="{BB962C8B-B14F-4D97-AF65-F5344CB8AC3E}">
        <p14:creationId xmlns="" xmlns:p14="http://schemas.microsoft.com/office/powerpoint/2010/main" val="23419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3688" y="908720"/>
            <a:ext cx="55263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Horario tutorías</a:t>
            </a:r>
            <a:r>
              <a:rPr lang="es-ES" b="1" dirty="0" smtClean="0"/>
              <a:t> </a:t>
            </a:r>
          </a:p>
          <a:p>
            <a:r>
              <a:rPr lang="es-ES" dirty="0" smtClean="0"/>
              <a:t>	Lunes de </a:t>
            </a:r>
            <a:r>
              <a:rPr lang="es-ES" dirty="0" smtClean="0"/>
              <a:t>15:30 </a:t>
            </a:r>
            <a:r>
              <a:rPr lang="es-ES" dirty="0" smtClean="0"/>
              <a:t>a </a:t>
            </a:r>
            <a:r>
              <a:rPr lang="es-ES" dirty="0" smtClean="0"/>
              <a:t>16:20</a:t>
            </a:r>
            <a:endParaRPr lang="es-ES" dirty="0" smtClean="0"/>
          </a:p>
          <a:p>
            <a:endParaRPr lang="es-ES" dirty="0" smtClean="0"/>
          </a:p>
          <a:p>
            <a:r>
              <a:rPr lang="es-ES" b="1" dirty="0" smtClean="0"/>
              <a:t>Siempre Cita Previa</a:t>
            </a:r>
          </a:p>
          <a:p>
            <a:r>
              <a:rPr lang="es-ES" dirty="0" smtClean="0"/>
              <a:t>	inf.daiw@gmail.com</a:t>
            </a:r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403648" y="908720"/>
            <a:ext cx="5886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Unidades de trabajo</a:t>
            </a:r>
          </a:p>
          <a:p>
            <a:endParaRPr lang="es-ES" dirty="0" smtClean="0"/>
          </a:p>
          <a:p>
            <a:pPr marL="179388" indent="-179388"/>
            <a:r>
              <a:rPr lang="es-ES" dirty="0" smtClean="0"/>
              <a:t> - Planificación de Interfaces gráficas</a:t>
            </a:r>
          </a:p>
          <a:p>
            <a:pPr marL="179388" indent="-179388"/>
            <a:endParaRPr lang="es-ES" dirty="0" smtClean="0"/>
          </a:p>
          <a:p>
            <a:r>
              <a:rPr lang="es-ES" dirty="0" smtClean="0"/>
              <a:t> - Hojas de Estilos Web - CSS</a:t>
            </a:r>
          </a:p>
          <a:p>
            <a:endParaRPr lang="es-ES" dirty="0" smtClean="0"/>
          </a:p>
          <a:p>
            <a:r>
              <a:rPr lang="es-ES" dirty="0" smtClean="0"/>
              <a:t> - Accesibilidad Web</a:t>
            </a:r>
          </a:p>
          <a:p>
            <a:endParaRPr lang="es-ES" dirty="0" smtClean="0"/>
          </a:p>
          <a:p>
            <a:pPr marL="179388" indent="-179388"/>
            <a:r>
              <a:rPr lang="es-ES" dirty="0" smtClean="0"/>
              <a:t> - Contenidos multimedia en la Web</a:t>
            </a:r>
          </a:p>
          <a:p>
            <a:pPr marL="179388" indent="-179388"/>
            <a:endParaRPr lang="es-ES" dirty="0" smtClean="0"/>
          </a:p>
          <a:p>
            <a:pPr marL="179388" indent="-179388">
              <a:buFontTx/>
              <a:buChar char="-"/>
            </a:pPr>
            <a:r>
              <a:rPr lang="es-ES" dirty="0" smtClean="0"/>
              <a:t>Diseño Web adaptable (</a:t>
            </a:r>
            <a:r>
              <a:rPr lang="es-ES" dirty="0" err="1" smtClean="0"/>
              <a:t>responsive</a:t>
            </a:r>
            <a:r>
              <a:rPr lang="es-ES" dirty="0" smtClean="0"/>
              <a:t>)</a:t>
            </a:r>
          </a:p>
          <a:p>
            <a:pPr marL="179388" indent="-179388">
              <a:buFontTx/>
              <a:buChar char="-"/>
            </a:pPr>
            <a:endParaRPr lang="es-ES" dirty="0" smtClean="0"/>
          </a:p>
          <a:p>
            <a:pPr marL="179388" indent="-179388">
              <a:buFontTx/>
              <a:buChar char="-"/>
            </a:pPr>
            <a:r>
              <a:rPr lang="es-ES" dirty="0" err="1" smtClean="0"/>
              <a:t>Less</a:t>
            </a:r>
            <a:r>
              <a:rPr lang="es-ES" dirty="0" smtClean="0"/>
              <a:t>, un preprocesador CSS</a:t>
            </a:r>
          </a:p>
          <a:p>
            <a:pPr marL="179388" indent="-179388">
              <a:buFontTx/>
              <a:buChar char="-"/>
            </a:pPr>
            <a:endParaRPr lang="es-ES" dirty="0" smtClean="0"/>
          </a:p>
          <a:p>
            <a:pPr marL="179388" indent="-179388">
              <a:buFontTx/>
              <a:buChar char="-"/>
            </a:pPr>
            <a:r>
              <a:rPr lang="es-ES" dirty="0" err="1" smtClean="0"/>
              <a:t>Bootstrap</a:t>
            </a:r>
            <a:r>
              <a:rPr lang="es-ES" dirty="0" smtClean="0"/>
              <a:t>, un </a:t>
            </a:r>
            <a:r>
              <a:rPr lang="es-ES" dirty="0" err="1" smtClean="0"/>
              <a:t>framework</a:t>
            </a:r>
            <a:r>
              <a:rPr lang="es-ES" dirty="0" smtClean="0"/>
              <a:t> CSS</a:t>
            </a:r>
          </a:p>
          <a:p>
            <a:pPr marL="179388" indent="-179388">
              <a:buFontTx/>
              <a:buChar char="-"/>
            </a:pPr>
            <a:endParaRPr lang="es-ES" dirty="0" smtClean="0"/>
          </a:p>
          <a:p>
            <a:pPr marL="179388" indent="-179388"/>
            <a:endParaRPr lang="es-ES" dirty="0" smtClean="0"/>
          </a:p>
          <a:p>
            <a:pPr marL="179388" indent="-179388"/>
            <a:endParaRPr lang="es-ES" dirty="0" smtClean="0"/>
          </a:p>
          <a:p>
            <a:pPr marL="179388" indent="-179388"/>
            <a:endParaRPr lang="es-ES" b="1" dirty="0" smtClean="0"/>
          </a:p>
          <a:p>
            <a:r>
              <a:rPr lang="es-E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7520940" cy="548640"/>
          </a:xfrm>
        </p:spPr>
        <p:txBody>
          <a:bodyPr/>
          <a:lstStyle/>
          <a:p>
            <a:r>
              <a:rPr lang="es-ES" dirty="0" smtClean="0"/>
              <a:t>COMO SE VA A EVALUAR</a:t>
            </a:r>
            <a:endParaRPr lang="es-ES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683568" y="764704"/>
            <a:ext cx="7776864" cy="4248472"/>
          </a:xfrm>
        </p:spPr>
        <p:txBody>
          <a:bodyPr>
            <a:normAutofit fontScale="25000" lnSpcReduction="20000"/>
          </a:bodyPr>
          <a:lstStyle/>
          <a:p>
            <a:r>
              <a:rPr lang="es-ES" sz="8800" dirty="0" smtClean="0">
                <a:latin typeface="Calibri" panose="020F0502020204030204" pitchFamily="34" charset="0"/>
              </a:rPr>
              <a:t>Realización </a:t>
            </a:r>
            <a:r>
              <a:rPr lang="es-ES" sz="8800" dirty="0">
                <a:latin typeface="Calibri" panose="020F0502020204030204" pitchFamily="34" charset="0"/>
              </a:rPr>
              <a:t>de exámenes:</a:t>
            </a:r>
          </a:p>
          <a:p>
            <a:pPr lvl="0"/>
            <a:r>
              <a:rPr lang="es-ES" sz="8800" b="0" dirty="0">
                <a:latin typeface="Calibri" panose="020F0502020204030204" pitchFamily="34" charset="0"/>
              </a:rPr>
              <a:t>	</a:t>
            </a:r>
            <a:r>
              <a:rPr lang="es-ES" sz="8800" b="0" dirty="0" smtClean="0">
                <a:latin typeface="Calibri" panose="020F0502020204030204" pitchFamily="34" charset="0"/>
              </a:rPr>
              <a:t>Un examen </a:t>
            </a:r>
            <a:r>
              <a:rPr lang="es-ES" sz="8800" b="0" dirty="0">
                <a:latin typeface="Calibri" panose="020F0502020204030204" pitchFamily="34" charset="0"/>
              </a:rPr>
              <a:t>por </a:t>
            </a:r>
            <a:r>
              <a:rPr lang="es-ES" sz="8800" b="0" dirty="0" smtClean="0">
                <a:latin typeface="Calibri" panose="020F0502020204030204" pitchFamily="34" charset="0"/>
              </a:rPr>
              <a:t>evaluación</a:t>
            </a:r>
          </a:p>
          <a:p>
            <a:pPr lvl="0"/>
            <a:endParaRPr lang="es-ES" sz="8800" b="0" dirty="0" smtClean="0">
              <a:latin typeface="Calibri" panose="020F0502020204030204" pitchFamily="34" charset="0"/>
            </a:endParaRPr>
          </a:p>
          <a:p>
            <a:r>
              <a:rPr lang="es-ES" sz="8800" dirty="0">
                <a:latin typeface="Calibri" panose="020F0502020204030204" pitchFamily="34" charset="0"/>
              </a:rPr>
              <a:t>Realización de </a:t>
            </a:r>
            <a:r>
              <a:rPr lang="es-ES" sz="8800" dirty="0" smtClean="0">
                <a:latin typeface="Calibri" panose="020F0502020204030204" pitchFamily="34" charset="0"/>
              </a:rPr>
              <a:t>prácticas:</a:t>
            </a:r>
          </a:p>
          <a:p>
            <a:r>
              <a:rPr lang="es-ES" sz="8800" b="0" dirty="0">
                <a:latin typeface="Calibri" panose="020F0502020204030204" pitchFamily="34" charset="0"/>
              </a:rPr>
              <a:t>	</a:t>
            </a:r>
            <a:r>
              <a:rPr lang="es-ES" sz="8800" b="0" dirty="0" smtClean="0">
                <a:latin typeface="Calibri" panose="020F0502020204030204" pitchFamily="34" charset="0"/>
              </a:rPr>
              <a:t>Individuales</a:t>
            </a:r>
            <a:endParaRPr lang="es-ES" sz="8800" b="0" dirty="0">
              <a:latin typeface="Calibri" panose="020F0502020204030204" pitchFamily="34" charset="0"/>
            </a:endParaRPr>
          </a:p>
          <a:p>
            <a:pPr lvl="0"/>
            <a:r>
              <a:rPr lang="es-ES" sz="8800" b="0" dirty="0">
                <a:latin typeface="Calibri" panose="020F0502020204030204" pitchFamily="34" charset="0"/>
              </a:rPr>
              <a:t>	</a:t>
            </a:r>
            <a:r>
              <a:rPr lang="es-ES" sz="8800" b="0" dirty="0" smtClean="0">
                <a:latin typeface="Calibri" panose="020F0502020204030204" pitchFamily="34" charset="0"/>
              </a:rPr>
              <a:t>Imprescindibles tenerlas “Aptas” para hacer</a:t>
            </a:r>
            <a:r>
              <a:rPr lang="es-ES" sz="8800" dirty="0" smtClean="0">
                <a:latin typeface="Calibri" panose="020F0502020204030204" pitchFamily="34" charset="0"/>
              </a:rPr>
              <a:t> </a:t>
            </a:r>
            <a:r>
              <a:rPr lang="es-ES" sz="8800" b="0" dirty="0" smtClean="0">
                <a:latin typeface="Calibri" panose="020F0502020204030204" pitchFamily="34" charset="0"/>
              </a:rPr>
              <a:t>el examen</a:t>
            </a:r>
            <a:r>
              <a:rPr lang="es-ES" sz="8800" b="0" dirty="0">
                <a:latin typeface="Calibri" panose="020F0502020204030204" pitchFamily="34" charset="0"/>
              </a:rPr>
              <a:t>. </a:t>
            </a:r>
          </a:p>
          <a:p>
            <a:pPr lvl="0"/>
            <a:endParaRPr lang="es-ES" sz="8800" b="0" dirty="0">
              <a:latin typeface="Calibri" panose="020F0502020204030204" pitchFamily="34" charset="0"/>
            </a:endParaRPr>
          </a:p>
          <a:p>
            <a:pPr marL="0" lvl="0" indent="0"/>
            <a:r>
              <a:rPr lang="es-ES" sz="8800" b="0" dirty="0" smtClean="0">
                <a:latin typeface="Calibri" panose="020F0502020204030204" pitchFamily="34" charset="0"/>
              </a:rPr>
              <a:t>     Si no se supera </a:t>
            </a:r>
            <a:r>
              <a:rPr lang="es-ES" sz="8800" b="0" dirty="0">
                <a:latin typeface="Calibri" panose="020F0502020204030204" pitchFamily="34" charset="0"/>
              </a:rPr>
              <a:t>el módulo por </a:t>
            </a:r>
            <a:r>
              <a:rPr lang="es-ES" sz="8800" b="0" dirty="0" smtClean="0">
                <a:latin typeface="Calibri" panose="020F0502020204030204" pitchFamily="34" charset="0"/>
              </a:rPr>
              <a:t>evaluaciones </a:t>
            </a:r>
            <a:r>
              <a:rPr lang="es-ES" sz="8800" b="0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s-ES" sz="8800" b="0" dirty="0" smtClean="0">
                <a:latin typeface="Calibri" panose="020F0502020204030204" pitchFamily="34" charset="0"/>
              </a:rPr>
              <a:t> dos convocatorias finales ( no necesario entregar las prácticas):</a:t>
            </a:r>
          </a:p>
          <a:p>
            <a:pPr marL="0" lvl="0" indent="0"/>
            <a:r>
              <a:rPr lang="es-ES" sz="8800" b="0" dirty="0" smtClean="0">
                <a:latin typeface="Calibri" panose="020F0502020204030204" pitchFamily="34" charset="0"/>
              </a:rPr>
              <a:t> 1ª A finales de Mayo.</a:t>
            </a:r>
          </a:p>
          <a:p>
            <a:pPr marL="0" lvl="0" indent="0"/>
            <a:r>
              <a:rPr lang="es-ES" sz="8800" b="0" dirty="0" smtClean="0">
                <a:latin typeface="Calibri" panose="020F0502020204030204" pitchFamily="34" charset="0"/>
              </a:rPr>
              <a:t> 2ª En Junio .</a:t>
            </a:r>
          </a:p>
          <a:p>
            <a:pPr marL="0" lvl="0" indent="0"/>
            <a:endParaRPr lang="es-ES" sz="8800" b="0" dirty="0" smtClean="0">
              <a:latin typeface="Calibri" panose="020F0502020204030204" pitchFamily="34" charset="0"/>
            </a:endParaRPr>
          </a:p>
          <a:p>
            <a:r>
              <a:rPr lang="es-ES" sz="9600" b="0" dirty="0">
                <a:latin typeface="Calibri" panose="020F0502020204030204" pitchFamily="34" charset="0"/>
              </a:rPr>
              <a:t> </a:t>
            </a:r>
          </a:p>
          <a:p>
            <a:r>
              <a:rPr lang="es-ES" dirty="0"/>
              <a:t> </a:t>
            </a:r>
          </a:p>
          <a:p>
            <a:pPr>
              <a:buFontTx/>
              <a:buChar char="-"/>
            </a:pPr>
            <a:endParaRPr lang="es-ES" sz="24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96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7520940" cy="548640"/>
          </a:xfrm>
        </p:spPr>
        <p:txBody>
          <a:bodyPr/>
          <a:lstStyle/>
          <a:p>
            <a:r>
              <a:rPr lang="es-ES" dirty="0" smtClean="0"/>
              <a:t>COMO SE VA A CALIFICAR</a:t>
            </a:r>
            <a:endParaRPr lang="es-ES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827584" y="692696"/>
            <a:ext cx="7520940" cy="4248472"/>
          </a:xfrm>
        </p:spPr>
        <p:txBody>
          <a:bodyPr>
            <a:normAutofit/>
          </a:bodyPr>
          <a:lstStyle/>
          <a:p>
            <a:r>
              <a:rPr lang="es-ES" dirty="0"/>
              <a:t> </a:t>
            </a:r>
          </a:p>
          <a:p>
            <a:pPr>
              <a:buFontTx/>
              <a:buChar char="-"/>
            </a:pPr>
            <a:r>
              <a:rPr lang="es-ES" sz="2400" b="0" dirty="0" smtClean="0">
                <a:latin typeface="Calibri" panose="020F0502020204030204" pitchFamily="34" charset="0"/>
              </a:rPr>
              <a:t>Un examen por evaluación.</a:t>
            </a:r>
          </a:p>
          <a:p>
            <a:pPr marL="858838" lvl="4" indent="-173038">
              <a:buFontTx/>
              <a:buChar char="-"/>
            </a:pPr>
            <a:r>
              <a:rPr lang="es-ES" sz="2400" b="0" dirty="0" smtClean="0">
                <a:latin typeface="Calibri" panose="020F0502020204030204" pitchFamily="34" charset="0"/>
              </a:rPr>
              <a:t>Mínimo 5 en cada evaluación para aprobar.</a:t>
            </a:r>
          </a:p>
          <a:p>
            <a:pPr lvl="4">
              <a:buNone/>
            </a:pPr>
            <a:endParaRPr lang="es-ES" sz="2400" b="0" dirty="0" smtClean="0">
              <a:latin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s-ES" sz="2400" b="0" dirty="0" smtClean="0">
                <a:latin typeface="Calibri" panose="020F0502020204030204" pitchFamily="34" charset="0"/>
              </a:rPr>
              <a:t>Presentación de trabajos en la fecha marcada: </a:t>
            </a:r>
          </a:p>
          <a:p>
            <a:pPr lvl="4">
              <a:buFontTx/>
              <a:buChar char="-"/>
            </a:pPr>
            <a:r>
              <a:rPr lang="es-ES" sz="2400" b="0" dirty="0" smtClean="0">
                <a:latin typeface="Calibri" panose="020F0502020204030204" pitchFamily="34" charset="0"/>
              </a:rPr>
              <a:t>“No presentado ”, “No Apto”, “Apto”.</a:t>
            </a:r>
          </a:p>
          <a:p>
            <a:pPr lvl="4">
              <a:buFontTx/>
              <a:buChar char="-"/>
            </a:pPr>
            <a:r>
              <a:rPr lang="es-ES" sz="2400" dirty="0" smtClean="0">
                <a:latin typeface="Calibri" panose="020F0502020204030204" pitchFamily="34" charset="0"/>
              </a:rPr>
              <a:t>Imprescindible que estén “Aptos” para aprobar por evaluaciones.</a:t>
            </a:r>
          </a:p>
          <a:p>
            <a:pPr lvl="4">
              <a:buFontTx/>
              <a:buChar char="-"/>
            </a:pPr>
            <a:r>
              <a:rPr lang="es-ES" sz="2400" dirty="0" smtClean="0">
                <a:latin typeface="Calibri" panose="020F0502020204030204" pitchFamily="34" charset="0"/>
              </a:rPr>
              <a:t>Tareas copiadas  son consideradas No Aptas.</a:t>
            </a:r>
            <a:endParaRPr lang="es-ES" sz="24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6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7520940" cy="548640"/>
          </a:xfrm>
        </p:spPr>
        <p:txBody>
          <a:bodyPr/>
          <a:lstStyle/>
          <a:p>
            <a:r>
              <a:rPr lang="es-ES" dirty="0" smtClean="0"/>
              <a:t>COMO SE VA A CALIFICAR</a:t>
            </a:r>
            <a:endParaRPr lang="es-ES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827584" y="692696"/>
            <a:ext cx="7520940" cy="4248472"/>
          </a:xfrm>
        </p:spPr>
        <p:txBody>
          <a:bodyPr>
            <a:normAutofit/>
          </a:bodyPr>
          <a:lstStyle/>
          <a:p>
            <a:r>
              <a:rPr lang="es-ES" dirty="0"/>
              <a:t> </a:t>
            </a:r>
            <a:endParaRPr lang="es-ES" dirty="0" smtClean="0"/>
          </a:p>
          <a:p>
            <a:r>
              <a:rPr lang="es-ES" sz="2400" b="0" dirty="0" smtClean="0">
                <a:latin typeface="Calibri" panose="020F0502020204030204" pitchFamily="34" charset="0"/>
              </a:rPr>
              <a:t>Calificación por evaluación:</a:t>
            </a:r>
          </a:p>
          <a:p>
            <a:pPr>
              <a:buFont typeface="Arial" pitchFamily="34" charset="0"/>
              <a:buChar char="•"/>
            </a:pPr>
            <a:r>
              <a:rPr lang="es-ES" sz="2400" b="0" dirty="0" smtClean="0">
                <a:latin typeface="Calibri" panose="020F0502020204030204" pitchFamily="34" charset="0"/>
              </a:rPr>
              <a:t>Exámenes presenciales: 80%</a:t>
            </a:r>
          </a:p>
          <a:p>
            <a:pPr>
              <a:buFont typeface="Arial" pitchFamily="34" charset="0"/>
              <a:buChar char="•"/>
            </a:pPr>
            <a:r>
              <a:rPr lang="es-ES" sz="2400" b="0" dirty="0" smtClean="0">
                <a:latin typeface="Calibri" panose="020F0502020204030204" pitchFamily="34" charset="0"/>
              </a:rPr>
              <a:t>Tareas de la unidades: 20%</a:t>
            </a:r>
          </a:p>
          <a:p>
            <a:endParaRPr lang="es-ES" sz="2400" dirty="0" smtClean="0"/>
          </a:p>
          <a:p>
            <a:r>
              <a:rPr lang="es-ES" sz="2400" b="0" dirty="0" smtClean="0">
                <a:latin typeface="Calibri" panose="020F0502020204030204" pitchFamily="34" charset="0"/>
              </a:rPr>
              <a:t>En las convocatorias finales la calificación</a:t>
            </a:r>
          </a:p>
          <a:p>
            <a:r>
              <a:rPr lang="es-ES" sz="2400" b="0" dirty="0" smtClean="0">
                <a:latin typeface="Calibri" panose="020F0502020204030204" pitchFamily="34" charset="0"/>
              </a:rPr>
              <a:t>corresponde a la nota del examen.</a:t>
            </a:r>
          </a:p>
          <a:p>
            <a:endParaRPr lang="es-ES" sz="2400" b="0" dirty="0" smtClean="0">
              <a:latin typeface="Calibri" panose="020F0502020204030204" pitchFamily="34" charset="0"/>
            </a:endParaRPr>
          </a:p>
          <a:p>
            <a:endParaRPr lang="es-ES" sz="2400" b="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6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408</TotalTime>
  <Words>73</Words>
  <Application>Microsoft Office PowerPoint</Application>
  <PresentationFormat>Presentación en pantalla 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Ángulos</vt:lpstr>
      <vt:lpstr>Diseño de interfaces web</vt:lpstr>
      <vt:lpstr>Diapositiva 2</vt:lpstr>
      <vt:lpstr>Diapositiva 3</vt:lpstr>
      <vt:lpstr>COMO SE VA A EVALUAR</vt:lpstr>
      <vt:lpstr>COMO SE VA A CALIFICAR</vt:lpstr>
      <vt:lpstr>COMO SE VA A CALIFICAR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interfaces web</dc:title>
  <cp:lastModifiedBy>Windows User</cp:lastModifiedBy>
  <cp:revision>1</cp:revision>
  <dcterms:created xsi:type="dcterms:W3CDTF">2015-09-22T18:38:11Z</dcterms:created>
  <dcterms:modified xsi:type="dcterms:W3CDTF">2019-09-20T09:58:30Z</dcterms:modified>
</cp:coreProperties>
</file>